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1" d="100"/>
          <a:sy n="91" d="100"/>
        </p:scale>
        <p:origin x="66" y="15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2021-06-08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(6.14. ~ 6.20.)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2682856"/>
            <a:ext cx="929229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집행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휀스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설치사업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9776" y="-7505"/>
            <a:ext cx="9180512" cy="142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기본계획 및 관리계획 보고회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08:20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기본계획 중간보고 및 관리계획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착수보고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4037976"/>
            <a:ext cx="9292296" cy="142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민간자본보조사업 보조금 교부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구교리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마을회관 보수공사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 부 액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47,000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9776" y="1327736"/>
            <a:ext cx="903673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계산리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3-21)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43-2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L=40m)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70,860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5373216"/>
            <a:ext cx="91805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농촌빈집정비사업 보조금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교부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추가선정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421-3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가구당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)※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당초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가구 선정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75813</TotalTime>
  <Words>150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11297</cp:revision>
  <cp:lastPrinted>2021-06-08T00:41:09Z</cp:lastPrinted>
  <dcterms:modified xsi:type="dcterms:W3CDTF">2021-06-08T01:37:20Z</dcterms:modified>
</cp:coreProperties>
</file>