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2021-06-30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(7.5. ~ 7.11.)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2498596"/>
            <a:ext cx="9183776" cy="171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유지보수공사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보도정비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1.3km,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차선도색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8.1km)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0"/>
            <a:ext cx="9069744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주민설명회 개최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14:00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영동전통시장 교육관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피난민거리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전선지중화사업 주민홍보 및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의견수렴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※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준수 설명회 개최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미참석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주민을 위한 홍보물 배부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9776" y="4365104"/>
            <a:ext cx="929229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30,000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76099</TotalTime>
  <Words>106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11324</cp:revision>
  <cp:lastPrinted>2021-06-30T01:02:20Z</cp:lastPrinted>
  <dcterms:modified xsi:type="dcterms:W3CDTF">2021-06-30T01:11:18Z</dcterms:modified>
</cp:coreProperties>
</file>