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2021-02-03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(2.15. </a:t>
            </a:r>
            <a:r>
              <a:rPr lang="en-US" altLang="ko-KR" sz="2400" b="1" smtClean="0">
                <a:solidFill>
                  <a:srgbClr val="002060"/>
                </a:solidFill>
              </a:rPr>
              <a:t>~ 2.21.)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794" y="108086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SK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연수원 건립 협약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(MOU)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협약대상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SK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지역사회 상호협력관계 구축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SK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유형근 본부장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8643" y="3581562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산이리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마르대들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배수로 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집행액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315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121188"/>
            <a:ext cx="8013576" cy="99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 대상지 현지 조사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공동주택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단지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2.15.(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2.17.(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사업신청서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검토 및 현지 조사 실시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40689" y="1836228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교량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정기안전점검 용역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19,880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21.2.17.(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72209</TotalTime>
  <Words>123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11117</cp:revision>
  <cp:lastPrinted>2021-02-03T07:28:23Z</cp:lastPrinted>
  <dcterms:modified xsi:type="dcterms:W3CDTF">2021-02-03T07:30:11Z</dcterms:modified>
</cp:coreProperties>
</file>