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2021-10-06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(10.11. ~ 10.17.)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64" y="3288366"/>
            <a:ext cx="91837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발주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완정리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우매리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농로포장공사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144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64" y="4752528"/>
            <a:ext cx="91440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일봉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로얄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다세대주택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옥상방수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공사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사업완료 확인 및 보조금 지급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264" y="144016"/>
            <a:ext cx="914726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군관리계획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변경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도시계획시설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10. 15.(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고시내용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학교시설 해제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황간중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용문중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공공청사 지정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 행복문화복지거점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772816"/>
            <a:ext cx="889365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741-22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일원 이미지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방지턱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741-22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이미지방지턱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설치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78392</TotalTime>
  <Words>129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11451</cp:revision>
  <cp:lastPrinted>2021-09-08T02:11:40Z</cp:lastPrinted>
  <dcterms:modified xsi:type="dcterms:W3CDTF">2021-10-06T02:11:07Z</dcterms:modified>
</cp:coreProperties>
</file>