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7"/>
  </p:notesMasterIdLst>
  <p:handoutMasterIdLst>
    <p:handoutMasterId r:id="rId8"/>
  </p:handoutMasterIdLst>
  <p:sldIdLst>
    <p:sldId id="5723" r:id="rId2"/>
    <p:sldId id="5802" r:id="rId3"/>
    <p:sldId id="5798" r:id="rId4"/>
    <p:sldId id="5800" r:id="rId5"/>
    <p:sldId id="5797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6182" autoAdjust="0"/>
  </p:normalViewPr>
  <p:slideViewPr>
    <p:cSldViewPr>
      <p:cViewPr varScale="1">
        <p:scale>
          <a:sx n="104" d="100"/>
          <a:sy n="104" d="100"/>
        </p:scale>
        <p:origin x="294" y="1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2020-06-24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"/>
            <a:ext cx="9144000" cy="6858000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96004"/>
              </p:ext>
            </p:extLst>
          </p:nvPr>
        </p:nvGraphicFramePr>
        <p:xfrm>
          <a:off x="463424" y="1262051"/>
          <a:ext cx="8357048" cy="1662893"/>
        </p:xfrm>
        <a:graphic>
          <a:graphicData uri="http://schemas.openxmlformats.org/drawingml/2006/table">
            <a:tbl>
              <a:tblPr firstRow="1" bandRow="1"/>
              <a:tblGrid>
                <a:gridCol w="2377436"/>
                <a:gridCol w="1657001"/>
                <a:gridCol w="1347661"/>
                <a:gridCol w="1820415"/>
                <a:gridCol w="1154535"/>
              </a:tblGrid>
              <a:tr h="5020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구교사거리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군청오거리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L=0.8km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     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 계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경북상회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 계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7504" y="395259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180528" y="3956273"/>
            <a:ext cx="867829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21676"/>
              </p:ext>
            </p:extLst>
          </p:nvPr>
        </p:nvGraphicFramePr>
        <p:xfrm>
          <a:off x="429196" y="4853582"/>
          <a:ext cx="8429624" cy="1455738"/>
        </p:xfrm>
        <a:graphic>
          <a:graphicData uri="http://schemas.openxmlformats.org/drawingml/2006/table">
            <a:tbl>
              <a:tblPr firstRow="1" bandRow="1"/>
              <a:tblGrid>
                <a:gridCol w="2509805"/>
                <a:gridCol w="1376362"/>
                <a:gridCol w="1376362"/>
                <a:gridCol w="2024095"/>
                <a:gridCol w="1143000"/>
              </a:tblGrid>
              <a:tr h="41781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철도시설공단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575m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0" y="411265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24833"/>
              </p:ext>
            </p:extLst>
          </p:nvPr>
        </p:nvGraphicFramePr>
        <p:xfrm>
          <a:off x="323528" y="1372642"/>
          <a:ext cx="8286751" cy="5152702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L=3,790m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7,550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(8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L=2,720m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5,700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 남성근린공원 진입로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2-81)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 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소규모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환경영향평가 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3-10)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 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L=510m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 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108521" y="467524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39372"/>
              </p:ext>
            </p:extLst>
          </p:nvPr>
        </p:nvGraphicFramePr>
        <p:xfrm>
          <a:off x="323528" y="1331620"/>
          <a:ext cx="8286751" cy="5049708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L=3,790m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7,550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(7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L=1,070m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1,850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9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추풍령리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476672"/>
            <a:ext cx="78488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뉴딜사업 민간자본보조사업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238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중앙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리 쉼터 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꽃길조성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보조금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교부결정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algn="dist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3" y="2636912"/>
            <a:ext cx="87153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현수막지정게시대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설치 </a:t>
            </a: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일대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곳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대상지 선정 및 사업진행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1085" y="4653136"/>
            <a:ext cx="89474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다목적광장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쉼터조성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118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법화리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332-1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다목적광장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및 쉼터조성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(A=1,022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77093</TotalTime>
  <Words>342</Words>
  <Application>Microsoft Office PowerPoint</Application>
  <PresentationFormat>화면 슬라이드 쇼(4:3)</PresentationFormat>
  <Paragraphs>135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12312</cp:revision>
  <cp:lastPrinted>2020-05-26T07:42:48Z</cp:lastPrinted>
  <dcterms:modified xsi:type="dcterms:W3CDTF">2020-06-24T02:27:43Z</dcterms:modified>
</cp:coreProperties>
</file>