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66" r:id="rId2"/>
    <p:sldId id="5169" r:id="rId3"/>
    <p:sldId id="517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6" d="100"/>
          <a:sy n="96" d="100"/>
        </p:scale>
        <p:origin x="60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88720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2021-04-22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2021-04-22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2021-04-22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2021-04-22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2021-04-22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2021-04-22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2021-04-22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2021-04-22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2021-04-22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2021-04-22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2021-04-22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(4.26. ~ 5.2.)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72" y="44624"/>
            <a:ext cx="889365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지봉리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2-406)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지봉리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371-1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일상감사 및 계약심사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580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공사내용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L=190m, B=8m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172" y="2492896"/>
            <a:ext cx="968574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고령자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복지주택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93-17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 낙찰자 결정 및 공사 착공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공사내용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L=461m, B=8m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부대시설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172" y="4941168"/>
            <a:ext cx="874712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편익 민간자본보조사업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/>
              <a:t>대 상 지 </a:t>
            </a:r>
            <a:r>
              <a:rPr lang="en-US" altLang="ko-KR" sz="2400" b="1" dirty="0" smtClean="0"/>
              <a:t>: </a:t>
            </a:r>
            <a:r>
              <a:rPr lang="ko-KR" altLang="en-US" sz="2400" b="1" dirty="0" err="1" smtClean="0"/>
              <a:t>상촌면</a:t>
            </a:r>
            <a:r>
              <a:rPr lang="ko-KR" altLang="en-US" sz="2400" b="1" dirty="0" smtClean="0"/>
              <a:t> 고기리 </a:t>
            </a:r>
            <a:r>
              <a:rPr lang="ko-KR" altLang="en-US" sz="2400" b="1" dirty="0" err="1" smtClean="0"/>
              <a:t>농로정비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외</a:t>
            </a:r>
            <a:r>
              <a:rPr lang="ko-KR" altLang="en-US" sz="2400" b="1" dirty="0" smtClean="0"/>
              <a:t> </a:t>
            </a:r>
            <a:r>
              <a:rPr lang="en-US" altLang="ko-KR" sz="2400" b="1" dirty="0"/>
              <a:t>3</a:t>
            </a:r>
            <a:r>
              <a:rPr lang="ko-KR" altLang="en-US" sz="2400" b="1" dirty="0" smtClean="0"/>
              <a:t>건</a:t>
            </a:r>
            <a:endParaRPr lang="en-US" altLang="ko-KR" sz="2400" b="1" dirty="0" smtClean="0"/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16632"/>
            <a:ext cx="864096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소규모 재생사업 간담회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일시장소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4. 26.(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옥포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경로당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참 석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도시재생센터장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주민협의체 회장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312876"/>
            <a:ext cx="864096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소규모 재생사업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 플랫폼 조성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집행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2021. 5.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6.(2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무대보수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및 조형물 설치공사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09120"/>
            <a:ext cx="864096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주민역량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휴먼케어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 용역 집행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2021. 5.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11.(7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상가지구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(50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법화지구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(50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3135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73889</TotalTime>
  <Words>217</Words>
  <Application>Microsoft Office PowerPoint</Application>
  <PresentationFormat>화면 슬라이드 쇼(4:3)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11229</cp:revision>
  <cp:lastPrinted>2021-04-20T09:22:51Z</cp:lastPrinted>
  <dcterms:modified xsi:type="dcterms:W3CDTF">2021-04-21T23:49:18Z</dcterms:modified>
</cp:coreProperties>
</file>