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5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40400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2020-09-09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2020-09-09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2020-09-09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2020-09-09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2020-09-09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2020-09-09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2020-09-09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2020-09-09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2020-09-09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2020-09-09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2020-09-09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5496" y="476672"/>
            <a:ext cx="9108504" cy="177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재포장공사 집행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9. 16.(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/ 118,430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설계리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700-1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재포장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A=5,044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50348" y="2265160"/>
            <a:ext cx="8893652" cy="177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6834" y="2520280"/>
            <a:ext cx="878363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소규모주민숙원사업 추진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9. 14.(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`~ 9. 18.(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100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가선리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깊은장선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블록설치공사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 집행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35496" y="4869160"/>
            <a:ext cx="878363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농어촌 빈집실태조사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9. 15.(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9. 18(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조사 및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시스템 입력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942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70962</TotalTime>
  <Words>92</Words>
  <Application>Microsoft Office PowerPoint</Application>
  <PresentationFormat>화면 슬라이드 쇼(4:3)</PresentationFormat>
  <Paragraphs>13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11000</cp:revision>
  <cp:lastPrinted>2020-09-09T07:57:55Z</cp:lastPrinted>
  <dcterms:modified xsi:type="dcterms:W3CDTF">2020-09-09T07:58:34Z</dcterms:modified>
</cp:coreProperties>
</file>