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7"/>
  </p:notesMasterIdLst>
  <p:handoutMasterIdLst>
    <p:handoutMasterId r:id="rId8"/>
  </p:handoutMasterIdLst>
  <p:sldIdLst>
    <p:sldId id="5723" r:id="rId2"/>
    <p:sldId id="5802" r:id="rId3"/>
    <p:sldId id="5798" r:id="rId4"/>
    <p:sldId id="5800" r:id="rId5"/>
    <p:sldId id="5797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7EB23"/>
    <a:srgbClr val="FFFF00"/>
    <a:srgbClr val="3399FF"/>
    <a:srgbClr val="05AB0D"/>
    <a:srgbClr val="0000CC"/>
    <a:srgbClr val="00B03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6182" autoAdjust="0"/>
  </p:normalViewPr>
  <p:slideViewPr>
    <p:cSldViewPr>
      <p:cViewPr varScale="1">
        <p:scale>
          <a:sx n="104" d="100"/>
          <a:sy n="104" d="100"/>
        </p:scale>
        <p:origin x="294" y="11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9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9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095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9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6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9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458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2020-11-25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2020-11-25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2020-11-25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2020-11-25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2020-11-25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2020-11-25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2020-11-25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2020-11-25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2020-11-25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2020-11-25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2020-11-25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820163"/>
              </p:ext>
            </p:extLst>
          </p:nvPr>
        </p:nvGraphicFramePr>
        <p:xfrm>
          <a:off x="71438" y="59472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95081"/>
              </p:ext>
            </p:extLst>
          </p:nvPr>
        </p:nvGraphicFramePr>
        <p:xfrm>
          <a:off x="319408" y="1334059"/>
          <a:ext cx="8357048" cy="2058365"/>
        </p:xfrm>
        <a:graphic>
          <a:graphicData uri="http://schemas.openxmlformats.org/drawingml/2006/table">
            <a:tbl>
              <a:tblPr firstRow="1" bandRow="1"/>
              <a:tblGrid>
                <a:gridCol w="2377436"/>
                <a:gridCol w="1657001"/>
                <a:gridCol w="1347661"/>
                <a:gridCol w="1820415"/>
                <a:gridCol w="1154535"/>
              </a:tblGrid>
              <a:tr h="50200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869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구교사거리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군청오거리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L=0.8km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 사 중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구교로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전선지중화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9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엘림전기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태일상가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L=0.6km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착     공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특화거리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전선지중화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9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경북상회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산림조합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L=0.7km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 계 중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피난민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전선지중화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216024" y="404664"/>
            <a:ext cx="9036496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5-1.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전선지중화사업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sp>
        <p:nvSpPr>
          <p:cNvPr id="5" name="Rectangle 1028"/>
          <p:cNvSpPr>
            <a:spLocks noChangeArrowheads="1"/>
          </p:cNvSpPr>
          <p:nvPr/>
        </p:nvSpPr>
        <p:spPr bwMode="auto">
          <a:xfrm>
            <a:off x="214188" y="4028281"/>
            <a:ext cx="867829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5-2.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국토부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지역개발사업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919423"/>
              </p:ext>
            </p:extLst>
          </p:nvPr>
        </p:nvGraphicFramePr>
        <p:xfrm>
          <a:off x="314720" y="4925590"/>
          <a:ext cx="8361735" cy="1455738"/>
        </p:xfrm>
        <a:graphic>
          <a:graphicData uri="http://schemas.openxmlformats.org/drawingml/2006/table">
            <a:tbl>
              <a:tblPr firstRow="1" bandRow="1"/>
              <a:tblGrid>
                <a:gridCol w="2489592"/>
                <a:gridCol w="1547544"/>
                <a:gridCol w="1368152"/>
                <a:gridCol w="1872208"/>
                <a:gridCol w="1084239"/>
              </a:tblGrid>
              <a:tr h="41781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1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경부선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영동가도교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확장사업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 220m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11,000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구조물공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철도시설공단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햇살가득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다담길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조성사업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 575m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3,145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포장 후 동절기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 일시 정지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9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107504" y="548680"/>
            <a:ext cx="8676456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5-3.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784841"/>
              </p:ext>
            </p:extLst>
          </p:nvPr>
        </p:nvGraphicFramePr>
        <p:xfrm>
          <a:off x="323528" y="1438049"/>
          <a:ext cx="8286751" cy="4257732"/>
        </p:xfrm>
        <a:graphic>
          <a:graphicData uri="http://schemas.openxmlformats.org/drawingml/2006/table">
            <a:tbl>
              <a:tblPr firstRow="1" bandRow="1"/>
              <a:tblGrid>
                <a:gridCol w="2357438"/>
                <a:gridCol w="1643063"/>
                <a:gridCol w="1336325"/>
                <a:gridCol w="1805102"/>
                <a:gridCol w="1144823"/>
              </a:tblGrid>
              <a:tr h="48755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429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(11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L=3,377m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6,214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77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영동병원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귀골간도로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2-81)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L=650m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준공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2201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부대 진입도로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L=370m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동절기 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일시정지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설계리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3-10)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준 공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3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고령자복지주택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L=510m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ChangeArrowheads="1"/>
          </p:cNvSpPr>
          <p:nvPr/>
        </p:nvSpPr>
        <p:spPr bwMode="auto">
          <a:xfrm>
            <a:off x="180529" y="953666"/>
            <a:ext cx="863994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5-3.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617031"/>
              </p:ext>
            </p:extLst>
          </p:nvPr>
        </p:nvGraphicFramePr>
        <p:xfrm>
          <a:off x="322511" y="1927648"/>
          <a:ext cx="8286751" cy="3740201"/>
        </p:xfrm>
        <a:graphic>
          <a:graphicData uri="http://schemas.openxmlformats.org/drawingml/2006/table">
            <a:tbl>
              <a:tblPr firstRow="1" bandRow="1"/>
              <a:tblGrid>
                <a:gridCol w="2357438"/>
                <a:gridCol w="1643063"/>
                <a:gridCol w="1336325"/>
                <a:gridCol w="1805102"/>
                <a:gridCol w="1144823"/>
              </a:tblGrid>
              <a:tr h="44119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429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(5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L=927m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1,514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30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2-213)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2-225)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2-315)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92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1-302)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황간남성근린공원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진입도로 확장공사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L=127m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264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동절기 공사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일시정지</a:t>
                      </a: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1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4077072"/>
            <a:ext cx="871537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임대사업자 의무위반 합동점검 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점검기간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12. 1.(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~ 12. 18.(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임대사업자 의무위반 합동점검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임대의무기간 준수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8842" y="1219552"/>
            <a:ext cx="8783638" cy="192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5-4.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소규모지역개발사업 합동측량 및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설계반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운영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12.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21.(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~ 2.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26.(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/ 4,752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178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2020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 소규모지역개발사업 </a:t>
            </a: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합동측량반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편성운영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개반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/11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77420</TotalTime>
  <Words>307</Words>
  <Application>Microsoft Office PowerPoint</Application>
  <PresentationFormat>화면 슬라이드 쇼(4:3)</PresentationFormat>
  <Paragraphs>117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5" baseType="lpstr">
      <vt:lpstr>HY견고딕</vt:lpstr>
      <vt:lpstr>HY헤드라인M</vt:lpstr>
      <vt:lpstr>Monotype Sorts</vt:lpstr>
      <vt:lpstr>굴림</vt:lpstr>
      <vt:lpstr>맑은 고딕</vt:lpstr>
      <vt:lpstr>Arial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12338</cp:revision>
  <cp:lastPrinted>2020-11-25T04:50:40Z</cp:lastPrinted>
  <dcterms:modified xsi:type="dcterms:W3CDTF">2020-11-25T06:35:07Z</dcterms:modified>
</cp:coreProperties>
</file>