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5" d="100"/>
          <a:sy n="95" d="100"/>
        </p:scale>
        <p:origin x="636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075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2020-11-10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496" y="188640"/>
            <a:ext cx="889365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이수초등학교 어린이보호구역 교통통제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14.(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11. 19.(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중앙회전교차로 우회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구교로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전선지중화사업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관련 차도블록 설치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3933056"/>
            <a:ext cx="889365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2-64)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개설공사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142,955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L=83m, B=10m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834" y="5229200"/>
            <a:ext cx="8783638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16.(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11. 20.(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55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지봉리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집넘이골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 및 배수로정비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60848"/>
            <a:ext cx="889365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경부선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영동가도교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교통통제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13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22. 12. 14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지하차도 우회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경부선 영동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황간간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영동철도교 개량공사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1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71205</TotalTime>
  <Words>120</Words>
  <Application>Microsoft Office PowerPoint</Application>
  <PresentationFormat>화면 슬라이드 쇼(4:3)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11040</cp:revision>
  <cp:lastPrinted>2020-11-10T09:03:47Z</cp:lastPrinted>
  <dcterms:modified xsi:type="dcterms:W3CDTF">2020-11-10T09:08:48Z</dcterms:modified>
</cp:coreProperties>
</file>