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5" d="100"/>
          <a:sy n="95" d="100"/>
        </p:scale>
        <p:origin x="63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620688"/>
            <a:ext cx="889365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가도교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확장사업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3. 31(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가설교량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(PMT)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 및 궤도 공사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256490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지역개발사업 실시설계용역 발주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용역비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지땡이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농로보수공사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재해복구사업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3089" y="5013176"/>
            <a:ext cx="87153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사업계획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경과된 공동주택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71518</TotalTime>
  <Words>90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11075</cp:revision>
  <cp:lastPrinted>2020-12-29T00:10:08Z</cp:lastPrinted>
  <dcterms:modified xsi:type="dcterms:W3CDTF">2020-12-29T00:10:10Z</dcterms:modified>
</cp:coreProperties>
</file>