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64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2020-06-24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04664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옹벽기초시공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차분 착공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구조물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옹벽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시공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256490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84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강진리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저수지 농로포장공사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581128"/>
            <a:ext cx="88936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빈집정비사업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대상자 선정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보조사업자 선정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사업신청자 및 신청대기자 중 선정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884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70924</TotalTime>
  <Words>65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10996</cp:revision>
  <cp:lastPrinted>2020-06-24T02:43:33Z</cp:lastPrinted>
  <dcterms:modified xsi:type="dcterms:W3CDTF">2020-06-24T02:44:46Z</dcterms:modified>
</cp:coreProperties>
</file>