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4" r:id="rId2"/>
    <p:sldId id="516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AD15F388-DAD1-456F-969C-491D0E809D30}">
          <p14:sldIdLst>
            <p14:sldId id="5164"/>
            <p14:sldId id="51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7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7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5647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2020-06-24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2020-06-24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2020-06-24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2020-06-24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2020-06-24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2020-06-24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2020-06-24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2020-06-24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2020-06-24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2020-06-24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2020-06-24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가우시안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125637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404664"/>
            <a:ext cx="8893652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햇살가득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다담길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3,145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옹벽기초시공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L=575m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차분 착공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구조물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옹벽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시공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7504" y="2564904"/>
            <a:ext cx="878363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84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강진리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저수지 농로포장공사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lvl="1" algn="dist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42844" y="4581128"/>
            <a:ext cx="8893652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빈집정비사업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(1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회추경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대상자 선정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15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명 보조사업자 선정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 사업신청자 및 신청대기자 중 선정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8843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70924</TotalTime>
  <Words>65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1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10996</cp:revision>
  <cp:lastPrinted>2020-06-24T02:43:33Z</cp:lastPrinted>
  <dcterms:modified xsi:type="dcterms:W3CDTF">2020-06-24T02:44:46Z</dcterms:modified>
</cp:coreProperties>
</file>