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7"/>
  </p:notesMasterIdLst>
  <p:handoutMasterIdLst>
    <p:handoutMasterId r:id="rId8"/>
  </p:handoutMasterIdLst>
  <p:sldIdLst>
    <p:sldId id="5084" r:id="rId2"/>
    <p:sldId id="5095" r:id="rId3"/>
    <p:sldId id="5097" r:id="rId4"/>
    <p:sldId id="5094" r:id="rId5"/>
    <p:sldId id="5096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0F0A2"/>
    <a:srgbClr val="46DAD6"/>
    <a:srgbClr val="00B036"/>
    <a:srgbClr val="0000FF"/>
    <a:srgbClr val="05AB0D"/>
    <a:srgbClr val="87EB23"/>
    <a:srgbClr val="FFFF0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068" autoAdjust="0"/>
    <p:restoredTop sz="99633" autoAdjust="0"/>
  </p:normalViewPr>
  <p:slideViewPr>
    <p:cSldViewPr>
      <p:cViewPr>
        <p:scale>
          <a:sx n="100" d="100"/>
          <a:sy n="100" d="100"/>
        </p:scale>
        <p:origin x="-390" y="-18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CC9EE1FC-EB8E-4DC9-B02B-C79967EA6682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8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5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4799E53-8E81-4FB4-9BC4-787CF31BCC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buClr>
                <a:srgbClr val="FFFFFF"/>
              </a:buClr>
              <a:buSzPct val="60000"/>
              <a:buFont typeface="Wingdings" pitchFamily="2" charset="2"/>
              <a:buNone/>
            </a:pPr>
            <a:fld id="{EF08520B-6F93-4870-BC69-06E90DE9020F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</a:rPr>
              <a:pPr algn="r" defTabSz="881063">
                <a:buClr>
                  <a:srgbClr val="FFFFFF"/>
                </a:buClr>
                <a:buSzPct val="60000"/>
                <a:buFont typeface="Wingding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3925" y="746125"/>
            <a:ext cx="4970463" cy="372745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785" y="4721225"/>
            <a:ext cx="5441632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BF43C-9006-4D99-8F8B-28ABFECAFFB9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AE1B6-B82E-4E5A-A366-26BD830BBAE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621BD-88EA-4D1F-9388-C9F6D508273B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C7302-E76E-4A22-8209-14696670BAF0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4CB23-6846-4347-AE8F-0903D4E6032E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CC962-417B-47DB-8CAA-4BD4A19350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44EB7-2C35-4F74-B667-8FFCAEF75FC5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D7165-0A4A-4320-8273-99956A5A462E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7B60B-2704-45A4-859D-00EB5F854EAC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A91E-6A7D-446A-B84A-714AE065B44B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888C3-A014-4169-A53D-DA9AFDC7366A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439DA-2E02-44CF-902D-10ECDD7D366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E4D11-DD6F-48AE-BC76-22FC7843C0CB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A059A-EF86-4DE9-A20B-3E596BC016B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D6E5-34E7-4DD6-8267-D5F1CDC8268E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11DAC-516A-48B3-A14A-230ADC2DE25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96198-62A7-4827-8BA8-012F4241DA54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5A8EB-0A94-4F34-892C-FDDD90BB611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88D15-AD3B-4432-A1FE-989A1F44945F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797944-9027-46A3-A6E9-759383B8E4D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5878F-C0AE-4037-BADC-99B0E217F950}" type="datetimeFigureOut">
              <a:rPr lang="ko-KR" altLang="en-US"/>
              <a:pPr>
                <a:defRPr/>
              </a:pPr>
              <a:t>2014-02-28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FCCC4-FED5-4E16-B529-FE335E6F4A6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BE472F6-6CF9-4650-BB98-BAFA10B78333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5467" r:id="rId1"/>
    <p:sldLayoutId id="2147495468" r:id="rId2"/>
    <p:sldLayoutId id="2147495469" r:id="rId3"/>
    <p:sldLayoutId id="2147495470" r:id="rId4"/>
    <p:sldLayoutId id="2147495471" r:id="rId5"/>
    <p:sldLayoutId id="2147495472" r:id="rId6"/>
    <p:sldLayoutId id="2147495473" r:id="rId7"/>
    <p:sldLayoutId id="2147495474" r:id="rId8"/>
    <p:sldLayoutId id="2147495475" r:id="rId9"/>
    <p:sldLayoutId id="2147495476" r:id="rId10"/>
    <p:sldLayoutId id="2147495477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buClr>
                <a:srgbClr val="FFFFFF"/>
              </a:buClr>
              <a:buSzPct val="60000"/>
              <a:buFont typeface="Wingdings" pitchFamily="2" charset="2"/>
              <a:buNone/>
              <a:defRPr/>
            </a:pPr>
            <a:endParaRPr lang="ko-KR" altLang="en-US" sz="2000" b="1" dirty="0">
              <a:solidFill>
                <a:srgbClr val="FFFF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</a:rPr>
              <a:t>도 시 건 축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>
            <a:spLocks noChangeArrowheads="1"/>
          </p:cNvSpPr>
          <p:nvPr/>
        </p:nvSpPr>
        <p:spPr bwMode="auto">
          <a:xfrm>
            <a:off x="142844" y="3357562"/>
            <a:ext cx="9001156" cy="3162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산지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개인하수처리시설 인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 업무추진</a:t>
            </a:r>
          </a:p>
          <a:p>
            <a:pPr marL="914400" lvl="1" indent="-457200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   간 </a:t>
            </a:r>
            <a:r>
              <a:rPr lang="en-US" altLang="ko-KR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3. 3 ~ 3. 31.</a:t>
            </a:r>
            <a:endParaRPr lang="en-US" altLang="ko-KR" sz="2400" b="1" spc="150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105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latinLnBrk="0">
              <a:spcBef>
                <a:spcPts val="900"/>
              </a:spcBef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latinLnBrk="0">
              <a:spcBef>
                <a:spcPts val="900"/>
              </a:spcBef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latinLnBrk="0"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허가에 따른 부서협의 및 현지 확인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/>
        </p:nvGraphicFramePr>
        <p:xfrm>
          <a:off x="1000100" y="5143512"/>
          <a:ext cx="7643866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184"/>
                <a:gridCol w="964760"/>
                <a:gridCol w="2003732"/>
                <a:gridCol w="1335821"/>
                <a:gridCol w="2226369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  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산지전용</a:t>
                      </a:r>
                      <a:r>
                        <a:rPr lang="en-US" altLang="ko-KR" dirty="0" smtClean="0"/>
                        <a:t>,</a:t>
                      </a:r>
                      <a:r>
                        <a:rPr lang="ko-KR" altLang="en-US" dirty="0" smtClean="0"/>
                        <a:t>벌채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농지전용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개인하수처리시설</a:t>
                      </a:r>
                      <a:endParaRPr lang="ko-KR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건수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105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40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직사각형 3"/>
          <p:cNvSpPr>
            <a:spLocks noChangeArrowheads="1"/>
          </p:cNvSpPr>
          <p:nvPr/>
        </p:nvSpPr>
        <p:spPr bwMode="auto">
          <a:xfrm>
            <a:off x="142844" y="357166"/>
            <a:ext cx="8858250" cy="282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 pitchFamily="2" charset="2"/>
              <a:buNone/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가로환경 정비사업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     치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spc="15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영동제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교 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~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소화의원</a:t>
            </a:r>
            <a:r>
              <a:rPr lang="en-US" altLang="ko-KR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(400m)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사업내용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한전 및 통신선로 지중화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가로등 교체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spc="15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 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3,379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2,301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1,078)</a:t>
            </a:r>
          </a:p>
          <a:p>
            <a:pPr lvl="1" latinLnBrk="0">
              <a:lnSpc>
                <a:spcPct val="110000"/>
              </a:lnSpc>
              <a:spcBef>
                <a:spcPts val="900"/>
              </a:spcBef>
              <a:buFont typeface="Wingdings" pitchFamily="2" charset="2"/>
              <a:buChar char="q"/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       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가구별 전선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인입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가공전선 철거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1028"/>
          <p:cNvSpPr>
            <a:spLocks noChangeArrowheads="1"/>
          </p:cNvSpPr>
          <p:nvPr/>
        </p:nvSpPr>
        <p:spPr bwMode="auto">
          <a:xfrm>
            <a:off x="142844" y="428604"/>
            <a:ext cx="8713788" cy="89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(</a:t>
            </a:r>
            <a:r>
              <a:rPr lang="ko-KR" altLang="en-US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000" dirty="0" err="1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2000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96652" name="Group 44"/>
          <p:cNvGraphicFramePr>
            <a:graphicFrameLocks noGrp="1"/>
          </p:cNvGraphicFramePr>
          <p:nvPr/>
        </p:nvGraphicFramePr>
        <p:xfrm>
          <a:off x="428596" y="1428736"/>
          <a:ext cx="8215370" cy="4654151"/>
        </p:xfrm>
        <a:graphic>
          <a:graphicData uri="http://schemas.openxmlformats.org/drawingml/2006/table">
            <a:tbl>
              <a:tblPr/>
              <a:tblGrid>
                <a:gridCol w="2786082"/>
                <a:gridCol w="1360468"/>
                <a:gridCol w="1335088"/>
                <a:gridCol w="2733732"/>
              </a:tblGrid>
              <a:tr h="4699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명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량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 업 비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1" lang="ko-KR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추진내용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1DA"/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L=1,385m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7,300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872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양가리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2-57]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1-20,</a:t>
                      </a: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L=152m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앞뜰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[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1-18,19]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L=210m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800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3-80)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L=80m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2-212)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분할측량 및 감정평가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신흥리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3-303)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L=113m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500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감정평가 및 보상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08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2-429)</a:t>
                      </a:r>
                    </a:p>
                  </a:txBody>
                  <a:tcPr marL="92075" marR="92075" marT="46038" marB="46038"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 600</a:t>
                      </a: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 및 공사집행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7907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143248"/>
            <a:ext cx="90011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민간자본보조사업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       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금동 마을회관보수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예  산  액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340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보조금 교부결정 및 세부사업추진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285728"/>
            <a:ext cx="9001125" cy="2192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지역개발사업 추진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대       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상가리 배수로정비공사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 업 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1,211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추진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설계완료 및 공사집행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3"/>
          <p:cNvSpPr>
            <a:spLocks noChangeArrowheads="1"/>
          </p:cNvSpPr>
          <p:nvPr/>
        </p:nvSpPr>
        <p:spPr bwMode="auto">
          <a:xfrm>
            <a:off x="142875" y="3357562"/>
            <a:ext cx="90011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신학기 학교주변 불법 광고물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3. 3 ~ 3. 12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지역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학교주변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주요도로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밀집지역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정비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노후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불법 간판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광고물 일제 정비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3" name="직사각형 3"/>
          <p:cNvSpPr>
            <a:spLocks noChangeArrowheads="1"/>
          </p:cNvSpPr>
          <p:nvPr/>
        </p:nvSpPr>
        <p:spPr bwMode="auto">
          <a:xfrm>
            <a:off x="142875" y="357166"/>
            <a:ext cx="900112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atinLnBrk="0">
              <a:lnSpc>
                <a:spcPct val="150000"/>
              </a:lnSpc>
              <a:spcBef>
                <a:spcPts val="9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2014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해빙기 대비 건축물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안전점검</a:t>
            </a:r>
            <a:endParaRPr lang="en-US" altLang="ko-KR" sz="26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447675" lvl="1" latinLnBrk="0">
              <a:spcBef>
                <a:spcPts val="900"/>
              </a:spcBef>
              <a:buFont typeface="Wingdings" pitchFamily="2" charset="2"/>
              <a:buChar char="q"/>
              <a:tabLst>
                <a:tab pos="447675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       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2014.  3.  3 ~ 3. 7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  검  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건축팀장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대상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연면적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1,000㎡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이상 건축물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latinLnBrk="0">
              <a:spcBef>
                <a:spcPts val="900"/>
              </a:spcBef>
              <a:buFont typeface="Wingdings" pitchFamily="2" charset="2"/>
              <a:buChar char="q"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점검 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불안전 요인에 대한 안전점검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64781</TotalTime>
  <Words>384</Words>
  <Application>Microsoft Office PowerPoint</Application>
  <PresentationFormat>화면 슬라이드 쇼(4:3)</PresentationFormat>
  <Paragraphs>82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subject/>
  <cp:lastModifiedBy>owner</cp:lastModifiedBy>
  <cp:revision>10323</cp:revision>
  <dcterms:modified xsi:type="dcterms:W3CDTF">2014-02-28T01:53:24Z</dcterms:modified>
</cp:coreProperties>
</file>