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084" r:id="rId2"/>
    <p:sldId id="5095" r:id="rId3"/>
    <p:sldId id="5097" r:id="rId4"/>
    <p:sldId id="5094" r:id="rId5"/>
    <p:sldId id="509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142844" y="3357562"/>
            <a:ext cx="9001156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인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</a:p>
          <a:p>
            <a:pPr marL="914400" lvl="1" indent="-457200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간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3. 3 ~ 3. 31.</a:t>
            </a:r>
            <a:endParaRPr lang="en-US" altLang="ko-KR" sz="2400" b="1" spc="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latinLnBrk="0">
              <a:spcBef>
                <a:spcPts val="900"/>
              </a:spcBef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latinLnBrk="0">
              <a:spcBef>
                <a:spcPts val="900"/>
              </a:spcBef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허가에 따른 부서협의 및 현지 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000100" y="5143512"/>
          <a:ext cx="76438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4"/>
                <a:gridCol w="964760"/>
                <a:gridCol w="2003732"/>
                <a:gridCol w="1335821"/>
                <a:gridCol w="222636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산지전용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벌채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농지전용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개인하수처리시설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건수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7166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가구별 전선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가공전선 철거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428596" y="1428736"/>
          <a:ext cx="8215370" cy="4654151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L=1,385m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7,300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분할측량 및 감정평가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143248"/>
            <a:ext cx="90011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민간자본보조사업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금동 마을회관보수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340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219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상가리 배수로정비공사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1,211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설계완료 및 공사집행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357562"/>
            <a:ext cx="90011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신학기 학교주변 불법 광고물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3. 3 ~ 3. 12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지역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학교주변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주요도로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밀집지역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 간판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광고물 일제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357166"/>
            <a:ext cx="90011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해빙기 대비 건축물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 3.  3 ~ 3. 7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  검  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연면적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1,000㎡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이상 건축물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불안전 요인에 대한 안전점검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64781</TotalTime>
  <Words>384</Words>
  <Application>Microsoft Office PowerPoint</Application>
  <PresentationFormat>화면 슬라이드 쇼(4:3)</PresentationFormat>
  <Paragraphs>82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10323</cp:revision>
  <dcterms:modified xsi:type="dcterms:W3CDTF">2014-02-28T01:53:24Z</dcterms:modified>
</cp:coreProperties>
</file>