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69" r:id="rId3"/>
    <p:sldId id="517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05425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2021-02-17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(2.22. ~ 2.28.)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794" y="108086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도시계획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심의일시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2.22.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2.24.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심의건수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심의방법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서면심의 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ko-KR" altLang="en-US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14-16 </a:t>
            </a:r>
            <a:r>
              <a:rPr lang="ko-KR" altLang="en-US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태양광 설치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8643" y="3581562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원동리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마을배수로 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집행액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121188"/>
            <a:ext cx="8013576" cy="99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빈집정비사업 및 주택개량사업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현지조사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2.22.(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사업신청서 검토 및 현지 조사 실시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40689" y="1836228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3-21)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집행의뢰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70,860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43-2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794" y="108086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현수막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게시대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시범 설치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중앙사거리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로타리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40689" y="1836228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행복센터 사업추진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설계리마을회관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공동체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다목적실 증축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2307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72269</TotalTime>
  <Words>143</Words>
  <Application>Microsoft Office PowerPoint</Application>
  <PresentationFormat>화면 슬라이드 쇼(4:3)</PresentationFormat>
  <Paragraphs>23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11122</cp:revision>
  <cp:lastPrinted>2021-02-17T04:54:29Z</cp:lastPrinted>
  <dcterms:modified xsi:type="dcterms:W3CDTF">2021-02-17T04:57:47Z</dcterms:modified>
</cp:coreProperties>
</file>