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0" r:id="rId2"/>
    <p:sldId id="5812" r:id="rId3"/>
    <p:sldId id="5813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83437" autoAdjust="0"/>
  </p:normalViewPr>
  <p:slideViewPr>
    <p:cSldViewPr>
      <p:cViewPr varScale="1">
        <p:scale>
          <a:sx n="96" d="100"/>
          <a:sy n="96" d="100"/>
        </p:scale>
        <p:origin x="2172" y="9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2022-04-26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6" cy="6857997"/>
          </a:xfrm>
          <a:prstGeom prst="rect">
            <a:avLst/>
          </a:prstGeom>
        </p:spPr>
      </p:pic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-3264" y="-35897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34730"/>
              </p:ext>
            </p:extLst>
          </p:nvPr>
        </p:nvGraphicFramePr>
        <p:xfrm>
          <a:off x="216024" y="756191"/>
          <a:ext cx="8748465" cy="1318029"/>
        </p:xfrm>
        <a:graphic>
          <a:graphicData uri="http://schemas.openxmlformats.org/drawingml/2006/table">
            <a:tbl>
              <a:tblPr firstRow="1" bandRow="1"/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56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피난민거리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정준내과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산림조합주차장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중부상회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자성식당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도로 굴착 및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가포장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21. 12. ~ 22. 05.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779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264" y="2492896"/>
            <a:ext cx="89276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군계획위원회 개최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일   시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5. 16.(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) ~ 5. 27.(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kern="0" spc="100" dirty="0" err="1" smtClean="0">
                <a:latin typeface="HY헤드라인M" pitchFamily="18" charset="-127"/>
                <a:ea typeface="HY헤드라인M" pitchFamily="18" charset="-127"/>
              </a:rPr>
              <a:t>서면심의</a:t>
            </a:r>
            <a:endParaRPr lang="en-US" altLang="ko-KR" sz="2400" b="1" kern="0" spc="1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안   건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100" dirty="0" err="1" smtClean="0">
                <a:latin typeface="HY헤드라인M" pitchFamily="18" charset="-127"/>
                <a:ea typeface="HY헤드라인M" pitchFamily="18" charset="-127"/>
              </a:rPr>
              <a:t>주민제안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 도시계획시설 </a:t>
            </a:r>
            <a:r>
              <a:rPr lang="ko-KR" altLang="en-US" sz="2400" b="1" kern="0" spc="100" dirty="0" err="1" smtClean="0">
                <a:latin typeface="HY헤드라인M" pitchFamily="18" charset="-127"/>
                <a:ea typeface="HY헤드라인M" pitchFamily="18" charset="-127"/>
              </a:rPr>
              <a:t>입안여부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 결정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264" y="4725144"/>
            <a:ext cx="87836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440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법화리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농로포장공사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준공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-36512" y="2204864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6512" y="44624"/>
            <a:ext cx="91290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 algn="dist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-4.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2022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현수막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지정게시대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설치완료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위     치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일원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신설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48,760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07417"/>
              </p:ext>
            </p:extLst>
          </p:nvPr>
        </p:nvGraphicFramePr>
        <p:xfrm>
          <a:off x="251520" y="2996952"/>
          <a:ext cx="8286751" cy="3761810"/>
        </p:xfrm>
        <a:graphic>
          <a:graphicData uri="http://schemas.openxmlformats.org/drawingml/2006/table">
            <a:tbl>
              <a:tblPr firstRow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8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(8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L=2,258m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5,500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준공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9727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착공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51644"/>
                  </a:ext>
                </a:extLst>
              </a:tr>
              <a:tr h="3873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L=241m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24564"/>
                  </a:ext>
                </a:extLst>
              </a:tr>
              <a:tr h="1744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2-43)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L=165m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40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80095</TotalTime>
  <Words>210</Words>
  <Application>Microsoft Office PowerPoint</Application>
  <PresentationFormat>화면 슬라이드 쇼(4:3)</PresentationFormat>
  <Paragraphs>66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12543</cp:revision>
  <cp:lastPrinted>2022-02-23T02:07:21Z</cp:lastPrinted>
  <dcterms:modified xsi:type="dcterms:W3CDTF">2022-04-26T07:13:45Z</dcterms:modified>
</cp:coreProperties>
</file>