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223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2021-01-27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2021-01-27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2021-01-27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2021-01-27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2021-01-27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2021-01-27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2021-01-27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2021-01-27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2021-01-27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2021-01-27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2021-01-27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rgbClr val="002060"/>
                </a:solidFill>
              </a:rPr>
              <a:t>주간업무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(2.1. ~ 2.7.)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5794" y="108086"/>
            <a:ext cx="903649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특화거리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한전 및 통신 매설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특화거리 일원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L=0.6km 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 굴착 및 관 매설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구간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5092" y="2852936"/>
            <a:ext cx="878363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죽촌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구숫골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농로정비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집행액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375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5794" y="5517232"/>
            <a:ext cx="8013576" cy="99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저단형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현수막게시대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현장조사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2021.2.1.(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2.10.(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중앙로타리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53081" y="4149080"/>
            <a:ext cx="847858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 공공건축 사업계획 사전검토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도시재생사업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인정사업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우리동네살리기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공공건축지원센터에 사업계획 사전검토 요청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15794" y="1476238"/>
            <a:ext cx="903649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부용리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고령자 복지주택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보상금 지급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보상금지급 결정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보상금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89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93-17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</a:t>
            </a:r>
            <a:r>
              <a:rPr lang="ko-KR" altLang="en-US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일원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72174</TotalTime>
  <Words>120</Words>
  <Application>Microsoft Office PowerPoint</Application>
  <PresentationFormat>화면 슬라이드 쇼(4:3)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11107</cp:revision>
  <cp:lastPrinted>2021-01-27T06:50:00Z</cp:lastPrinted>
  <dcterms:modified xsi:type="dcterms:W3CDTF">2021-01-27T06:54:14Z</dcterms:modified>
</cp:coreProperties>
</file>