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75" autoAdjust="0"/>
    <p:restoredTop sz="89516" autoAdjust="0"/>
  </p:normalViewPr>
  <p:slideViewPr>
    <p:cSldViewPr>
      <p:cViewPr varScale="1">
        <p:scale>
          <a:sx n="103" d="100"/>
          <a:sy n="103" d="100"/>
        </p:scale>
        <p:origin x="2142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2021-05-26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2021-05-26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2021-05-26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2021-05-26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2021-05-26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2021-05-26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2021-05-26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2021-05-26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2021-05-26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2021-05-26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2021-05-26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80112" y="-100896"/>
            <a:ext cx="3563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(5.31. ~ 6.6.)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1172" y="3645024"/>
            <a:ext cx="903515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주민생활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편익사업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준공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/>
              <a:t>대 상 지 </a:t>
            </a:r>
            <a:r>
              <a:rPr lang="en-US" altLang="ko-KR" sz="2400" b="1" dirty="0" smtClean="0"/>
              <a:t>: </a:t>
            </a:r>
            <a:r>
              <a:rPr lang="ko-KR" altLang="en-US" sz="2400" b="1" dirty="0" smtClean="0"/>
              <a:t> </a:t>
            </a:r>
            <a:r>
              <a:rPr lang="ko-KR" altLang="en-US" sz="2400" b="1" dirty="0" err="1" smtClean="0"/>
              <a:t>영동읍</a:t>
            </a:r>
            <a:r>
              <a:rPr lang="ko-KR" altLang="en-US" sz="2400" b="1" dirty="0" smtClean="0"/>
              <a:t> 임계리 농로 </a:t>
            </a:r>
            <a:r>
              <a:rPr lang="ko-KR" altLang="en-US" sz="2400" b="1" dirty="0" err="1" smtClean="0"/>
              <a:t>재포장공사</a:t>
            </a:r>
            <a:r>
              <a:rPr lang="ko-KR" altLang="en-US" sz="2400" b="1" dirty="0" smtClean="0"/>
              <a:t> 외 </a:t>
            </a:r>
            <a:r>
              <a:rPr lang="en-US" altLang="ko-KR" sz="2400" b="1" dirty="0" smtClean="0"/>
              <a:t>6</a:t>
            </a:r>
            <a:r>
              <a:rPr lang="ko-KR" altLang="en-US" sz="2400" b="1" dirty="0" smtClean="0"/>
              <a:t>건</a:t>
            </a:r>
            <a:endParaRPr lang="en-US" altLang="ko-KR" sz="2400" b="1" dirty="0" smtClean="0"/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/>
              <a:t>사 업 비 </a:t>
            </a:r>
            <a:r>
              <a:rPr lang="en-US" altLang="ko-KR" sz="2400" b="1" dirty="0"/>
              <a:t>: </a:t>
            </a:r>
            <a:r>
              <a:rPr lang="en-US" altLang="ko-KR" sz="2400" b="1" dirty="0" smtClean="0"/>
              <a:t>167</a:t>
            </a:r>
            <a:r>
              <a:rPr lang="ko-KR" altLang="en-US" sz="2400" b="1" dirty="0" smtClean="0"/>
              <a:t>백만원</a:t>
            </a:r>
            <a:endParaRPr lang="en-US" altLang="ko-KR" sz="2400" b="1" dirty="0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-1172" y="764704"/>
            <a:ext cx="903515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추풍령면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지봉리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2-406)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개설공사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추풍령면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지봉리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666-1 / L=191m,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B=8m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562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추진사항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집행</a:t>
            </a:r>
            <a:endParaRPr lang="en-US" altLang="ko-KR" sz="20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75206</TotalTime>
  <Words>70</Words>
  <Application>Microsoft Office PowerPoint</Application>
  <PresentationFormat>화면 슬라이드 쇼(4:3)</PresentationFormat>
  <Paragraphs>13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11274</cp:revision>
  <cp:lastPrinted>2021-05-12T09:03:56Z</cp:lastPrinted>
  <dcterms:modified xsi:type="dcterms:W3CDTF">2021-05-26T02:29:22Z</dcterms:modified>
</cp:coreProperties>
</file>