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(5.31. ~ 6.6.)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172" y="3645024"/>
            <a:ext cx="903515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영동읍</a:t>
            </a:r>
            <a:r>
              <a:rPr lang="ko-KR" altLang="en-US" sz="2400" b="1" dirty="0" smtClean="0"/>
              <a:t> 임계리 농로 </a:t>
            </a:r>
            <a:r>
              <a:rPr lang="ko-KR" altLang="en-US" sz="2400" b="1" dirty="0" err="1" smtClean="0"/>
              <a:t>재포장공사</a:t>
            </a:r>
            <a:r>
              <a:rPr lang="ko-KR" altLang="en-US" sz="2400" b="1" dirty="0" smtClean="0"/>
              <a:t> 외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/>
              <a:t>사 업 비 </a:t>
            </a:r>
            <a:r>
              <a:rPr lang="en-US" altLang="ko-KR" sz="2400" b="1" dirty="0"/>
              <a:t>: </a:t>
            </a:r>
            <a:r>
              <a:rPr lang="en-US" altLang="ko-KR" sz="2400" b="1" dirty="0" smtClean="0"/>
              <a:t>167</a:t>
            </a:r>
            <a:r>
              <a:rPr lang="ko-KR" altLang="en-US" sz="2400" b="1" dirty="0" smtClean="0"/>
              <a:t>백만원</a:t>
            </a:r>
            <a:endParaRPr lang="en-US" altLang="ko-KR" sz="2400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172" y="764704"/>
            <a:ext cx="903515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지봉리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2-406)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666-1 / L=191m,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B=8m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562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75206</TotalTime>
  <Words>70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11274</cp:revision>
  <cp:lastPrinted>2021-05-12T09:03:56Z</cp:lastPrinted>
  <dcterms:modified xsi:type="dcterms:W3CDTF">2021-05-26T02:29:22Z</dcterms:modified>
</cp:coreProperties>
</file>