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6" d="100"/>
          <a:sy n="96" d="100"/>
        </p:scale>
        <p:origin x="60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2021-04-27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(5.3. ~ 5.9.)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72" y="4437112"/>
            <a:ext cx="889365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계약의뢰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마을회관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보조사업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입찰대행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계약의뢰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172" y="44624"/>
            <a:ext cx="914517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구촌리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2-225)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16-1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토지보상을 위한 감정평가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의뢰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공사내용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L=61m, B=4m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72" y="2492896"/>
            <a:ext cx="874712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 상 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용산면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한곡리</a:t>
            </a:r>
            <a:r>
              <a:rPr lang="ko-KR" altLang="en-US" sz="2400" b="1" dirty="0" smtClean="0"/>
              <a:t> 배수로정비공사 외 </a:t>
            </a:r>
            <a:r>
              <a:rPr lang="en-US" altLang="ko-KR" sz="2400" b="1" dirty="0"/>
              <a:t>6</a:t>
            </a:r>
            <a:r>
              <a:rPr lang="ko-KR" altLang="en-US" sz="2400" b="1" dirty="0" smtClean="0"/>
              <a:t>건</a:t>
            </a:r>
            <a:endParaRPr lang="en-US" altLang="ko-KR" sz="2400" b="1" dirty="0" smtClean="0"/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140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74028</TotalTime>
  <Words>92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11241</cp:revision>
  <cp:lastPrinted>2021-04-27T02:11:00Z</cp:lastPrinted>
  <dcterms:modified xsi:type="dcterms:W3CDTF">2021-04-27T02:26:31Z</dcterms:modified>
</cp:coreProperties>
</file>