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2021-05-12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(5.17. ~ 5.23.)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2" y="3661426"/>
            <a:ext cx="874712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영동읍</a:t>
            </a:r>
            <a:r>
              <a:rPr lang="ko-KR" altLang="en-US" sz="2400" b="1" dirty="0" smtClean="0"/>
              <a:t> 금리 사면보강공사 외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건</a:t>
            </a:r>
            <a:r>
              <a:rPr lang="en-US" altLang="ko-KR" sz="2400" b="1" dirty="0" smtClean="0"/>
              <a:t>(272</a:t>
            </a:r>
            <a:r>
              <a:rPr lang="ko-KR" altLang="en-US" sz="2400" b="1" dirty="0" smtClean="0"/>
              <a:t>백만원</a:t>
            </a:r>
            <a:r>
              <a:rPr lang="en-US" altLang="ko-KR" sz="2400" b="1" dirty="0"/>
              <a:t>)</a:t>
            </a:r>
            <a:endParaRPr lang="en-US" altLang="ko-KR" sz="2400" b="1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1805621"/>
            <a:ext cx="88936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영산동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3-134)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586-5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※ L=63m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B=6m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감정평가 의뢰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172" y="-99392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가로경관정비공사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삼성전자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원대로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이조방앗간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및 통신 굴착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마무리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94116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소규모재생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무대 조형물 설치 공사</a:t>
            </a:r>
            <a:endParaRPr lang="en-US" altLang="ko-KR" sz="24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무대 조형물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74807</TotalTime>
  <Words>116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11259</cp:revision>
  <cp:lastPrinted>2021-05-12T05:21:42Z</cp:lastPrinted>
  <dcterms:modified xsi:type="dcterms:W3CDTF">2021-05-12T05:35:20Z</dcterms:modified>
</cp:coreProperties>
</file>