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4"/>
  </p:notesMasterIdLst>
  <p:handoutMasterIdLst>
    <p:handoutMasterId r:id="rId5"/>
  </p:handoutMasterIdLst>
  <p:sldIdLst>
    <p:sldId id="5095" r:id="rId2"/>
    <p:sldId id="516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0F0A2"/>
    <a:srgbClr val="46DAD6"/>
    <a:srgbClr val="00B036"/>
    <a:srgbClr val="05AB0D"/>
    <a:srgbClr val="87EB23"/>
    <a:srgbClr val="FFFF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75" autoAdjust="0"/>
    <p:restoredTop sz="89778" autoAdjust="0"/>
  </p:normalViewPr>
  <p:slideViewPr>
    <p:cSldViewPr>
      <p:cViewPr varScale="1">
        <p:scale>
          <a:sx n="97" d="100"/>
          <a:sy n="97" d="100"/>
        </p:scale>
        <p:origin x="576" y="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144E3DC8-CAC7-482D-A0A1-DA4FE7AA0A4D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097179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0D7C939-3B60-405B-BA06-E151B2DD036A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547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9475">
              <a:buClr>
                <a:srgbClr val="FFFFFF"/>
              </a:buClr>
            </a:pPr>
            <a:fld id="{BC703AD5-5B8A-4869-83AC-DB000158DD2A}" type="slidenum">
              <a:rPr lang="en-US" altLang="ko-KR" smtClean="0"/>
              <a:pPr defTabSz="879475">
                <a:buClr>
                  <a:srgbClr val="FFFFFF"/>
                </a:buClr>
              </a:pPr>
              <a:t>1</a:t>
            </a:fld>
            <a:endParaRPr lang="en-US" altLang="ko-KR" smtClean="0"/>
          </a:p>
        </p:txBody>
      </p:sp>
      <p:sp>
        <p:nvSpPr>
          <p:cNvPr id="18435" name="Rectangle 7"/>
          <p:cNvSpPr txBox="1">
            <a:spLocks noGrp="1" noChangeArrowheads="1"/>
          </p:cNvSpPr>
          <p:nvPr/>
        </p:nvSpPr>
        <p:spPr bwMode="auto">
          <a:xfrm>
            <a:off x="3856939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857098FA-D185-401D-ADB8-4528949945EA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6893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016CD-34C7-4CB8-8C4A-E8FDF78DD97E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D86CA-AF16-4A7A-AADF-FFFCACE454ED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1552E-C8A2-48FB-9C05-61DFA171DC07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D207B-0A11-46A5-9A9E-721FD34ABAE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066C4-468D-4425-AF5C-CD3065B0B4BB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57139-35E1-4FD7-8858-FD3180F8B0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2D76F-50E0-496B-9B8E-0B32B5B20476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67BBF-F4A4-4ED1-8F63-63406505029C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B2777-1757-48C7-B703-6C6FE53EE317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33229-ACEC-4631-9DA1-378B9672EE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F7859-D467-45B3-88E4-3C06C9BAE7DC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D96DF-777C-4329-8CA4-FCFA0EB646C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AA954-6457-4A5A-AFCC-0BBD3767F40F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6CA6C-4756-47D5-815F-E42D254B225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3AFE8-DCB1-4B56-9E4D-A05B6FF208B1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8D721-1905-4E09-A522-F3FF2D2469E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C6206-ECC9-4418-B856-B8D956D88161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4DA5D-247A-499A-ACAC-D4BE44743ED3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B3351-A485-4177-8FF0-644C463D7064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9AA19-D99F-4D11-AEB3-E0DDC4AE8901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0A52A-0AD3-4C6A-9D78-B9BEC46CD137}" type="datetimeFigureOut">
              <a:rPr lang="ko-KR" altLang="en-US"/>
              <a:pPr>
                <a:defRPr/>
              </a:pPr>
              <a:t>2020-03-25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B1D9F-8106-4D28-B1FB-BF437FA13415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D485C71-CB80-41D4-AA56-8547ACEB9894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6061" r:id="rId1"/>
    <p:sldLayoutId id="2147496062" r:id="rId2"/>
    <p:sldLayoutId id="2147496063" r:id="rId3"/>
    <p:sldLayoutId id="2147496064" r:id="rId4"/>
    <p:sldLayoutId id="2147496065" r:id="rId5"/>
    <p:sldLayoutId id="2147496066" r:id="rId6"/>
    <p:sldLayoutId id="2147496067" r:id="rId7"/>
    <p:sldLayoutId id="2147496068" r:id="rId8"/>
    <p:sldLayoutId id="2147496069" r:id="rId9"/>
    <p:sldLayoutId id="2147496070" r:id="rId10"/>
    <p:sldLayoutId id="21474960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 eaLnBrk="0" latinLnBrk="0" hangingPunct="0">
              <a:defRPr/>
            </a:pPr>
            <a:endParaRPr kumimoji="0" lang="ko-KR" altLang="en-US">
              <a:solidFill>
                <a:srgbClr val="000000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18446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 시 건 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3284984"/>
            <a:ext cx="87836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 ea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지역개발사업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고기리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율앙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농로 및 배수로정비공사 외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 집행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180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1867624"/>
            <a:ext cx="8893652" cy="1417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금강아파트뒤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개설공사 추진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도로개설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L=280m /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집행</a:t>
            </a:r>
            <a:endParaRPr lang="en-US" altLang="ko-KR" sz="2400" b="1" kern="0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-27384"/>
            <a:ext cx="8893652" cy="17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햇살가득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다담길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조성사업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3,145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사면보강 및 도로정비 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L=575m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토류벽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흙막이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시설 설치</a:t>
            </a: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0536" y="5085184"/>
            <a:ext cx="9143992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3600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주민제안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소규모 재생사업 공모 신청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도시재생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활성화지역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내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일원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문화플랫폼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관광연계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마실자전거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활성화 등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59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70088</TotalTime>
  <Words>91</Words>
  <Application>Microsoft Office PowerPoint</Application>
  <PresentationFormat>화면 슬라이드 쇼(4:3)</PresentationFormat>
  <Paragraphs>15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10958</cp:revision>
  <cp:lastPrinted>2020-03-25T11:25:39Z</cp:lastPrinted>
  <dcterms:modified xsi:type="dcterms:W3CDTF">2020-03-25T11:26:30Z</dcterms:modified>
</cp:coreProperties>
</file>