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095" r:id="rId2"/>
    <p:sldId id="5164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778" autoAdjust="0"/>
  </p:normalViewPr>
  <p:slideViewPr>
    <p:cSldViewPr>
      <p:cViewPr varScale="1">
        <p:scale>
          <a:sx n="97" d="100"/>
          <a:sy n="97" d="100"/>
        </p:scale>
        <p:origin x="576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6893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2020-03-25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2020-03-25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2020-03-25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2020-03-25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2020-03-25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2020-03-25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2020-03-25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2020-03-25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2020-03-25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2020-03-25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2020-03-25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284984"/>
            <a:ext cx="878363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고기리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율앙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농로 및 배수로정비공사 외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집행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180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44" y="1867624"/>
            <a:ext cx="8893652" cy="1417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설계리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금강아파트뒤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개설공사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도로개설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L=280m /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 집행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44" y="-27384"/>
            <a:ext cx="8893652" cy="177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햇살가득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다담길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조성사업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3,145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사면보강 및 도로정비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L=575m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토류벽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흙막이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시설 설치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80536" y="5085184"/>
            <a:ext cx="914399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주민제안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소규모 재생사업 공모 신청 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도시재생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활성화지역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황간역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일원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주요내용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문화플랫폼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관광연계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마실자전거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활성화 등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599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70088</TotalTime>
  <Words>91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10958</cp:revision>
  <cp:lastPrinted>2020-03-25T11:25:39Z</cp:lastPrinted>
  <dcterms:modified xsi:type="dcterms:W3CDTF">2020-03-25T11:26:30Z</dcterms:modified>
</cp:coreProperties>
</file>