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2021-01-13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772816"/>
            <a:ext cx="90364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영동병원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군계획도로개설공사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보상금 지급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보상금지급 결정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20.01.22(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484750"/>
            <a:ext cx="878363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1. 22.(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120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부상리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세천정비공사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계약의뢰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980660"/>
            <a:ext cx="847858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 사업 신청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1.18.(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)~1.27.(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경과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공동주택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접 수 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-9348" y="167150"/>
            <a:ext cx="866915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2030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재정비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수립용역 집행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총사업비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1,200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용역선정방식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사업수행능력평가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(PQ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공고의뢰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72038</TotalTime>
  <Words>127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11090</cp:revision>
  <cp:lastPrinted>2021-01-13T04:58:45Z</cp:lastPrinted>
  <dcterms:modified xsi:type="dcterms:W3CDTF">2021-01-13T05:50:37Z</dcterms:modified>
</cp:coreProperties>
</file>