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6" d="100"/>
          <a:sy n="96" d="100"/>
        </p:scale>
        <p:origin x="60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22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2021-04-07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2021-04-07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2021-04-07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2021-04-07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2021-04-07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2021-04-07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2021-04-07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2021-04-07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2021-04-07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2021-04-07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2021-04-07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4.12.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~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4.18.)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1172" y="4666340"/>
            <a:ext cx="8783638" cy="1699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준공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원촌리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농로정비공사 외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49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172" y="2276872"/>
            <a:ext cx="8893652" cy="2281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경부선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영동철도교개량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상수도 이설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수탁사업비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교부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756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57-4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172" y="-4584"/>
            <a:ext cx="8893652" cy="2353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군관리계획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변경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주민공고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변경사항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도시계획시설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학교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시설해제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해제사유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2019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폐교에 따른 시설해제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해제대상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황간중학교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용문중학교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73217</TotalTime>
  <Words>97</Words>
  <Application>Microsoft Office PowerPoint</Application>
  <PresentationFormat>화면 슬라이드 쇼(4:3)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11195</cp:revision>
  <cp:lastPrinted>2021-04-07T02:35:23Z</cp:lastPrinted>
  <dcterms:modified xsi:type="dcterms:W3CDTF">2021-04-07T02:35:25Z</dcterms:modified>
</cp:coreProperties>
</file>