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49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54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2021-11-10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2021-11-10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2021-11-10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2021-11-10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2021-11-10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2021-11-10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2021-11-10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2021-11-10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2021-11-10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2021-11-10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2021-11-10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8104" y="-100896"/>
            <a:ext cx="3635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(11.15. ~ 11.19.)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3951058"/>
            <a:ext cx="918377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주민생활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발주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매금리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농로정비공사 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160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6512" y="5229200"/>
            <a:ext cx="9144000" cy="16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간판정비사업 추진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사업위치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로타리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영동경찰서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방향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31,707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차 대상자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보조금 지급 및 정산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6512" y="2672916"/>
            <a:ext cx="9141908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영산동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3-134)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보상금 공탁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585-54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수용재결에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따른 보상금 공탁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-27384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굴림" pitchFamily="50" charset="-127"/>
                <a:cs typeface="+mn-cs"/>
              </a:defRPr>
            </a:lvl9pPr>
          </a:lstStyle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피난민거리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전선지중화사업 착공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11. 15.(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</a:t>
            </a:r>
          </a:p>
          <a:p>
            <a:pPr marL="914400" lvl="1" indent="-457200" algn="dist"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장    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정준내과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산림조합주차장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중부상회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자성식당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6512" y="1322766"/>
            <a:ext cx="914190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매천교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~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용두교간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제방 보행자 편의시설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제방 산책로 시</a:t>
            </a:r>
            <a:r>
              <a:rPr lang="en-US" altLang="ko-KR" sz="300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종점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매천교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용두교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개소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보행자 편의시설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흙먼지 털이기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제작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78823</TotalTime>
  <Words>158</Words>
  <Application>Microsoft Office PowerPoint</Application>
  <PresentationFormat>화면 슬라이드 쇼(4:3)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11507</cp:revision>
  <cp:lastPrinted>2021-11-10T05:19:30Z</cp:lastPrinted>
  <dcterms:modified xsi:type="dcterms:W3CDTF">2021-11-10T05:19:32Z</dcterms:modified>
</cp:coreProperties>
</file>