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7839" y="9444038"/>
            <a:ext cx="295095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945" y="4721225"/>
            <a:ext cx="5442901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8417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0400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2020-08-26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2020-08-26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2020-08-26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2020-08-26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2020-08-26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2020-08-26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2020-08-26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2020-08-26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2020-08-26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2020-08-26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2020-08-26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6339348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0850" y="3456384"/>
            <a:ext cx="8783638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주민생활편익사업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완정리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백화마을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마을회관 보수공사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7105" y="5085184"/>
            <a:ext cx="871537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풍경이 있는 농촌마을 만들기 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용화면 자계리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 입찰대행 의뢰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치유의 방 및 농</a:t>
            </a:r>
            <a:r>
              <a:rPr lang="en-US" altLang="ko-KR" sz="2400" dirty="0" smtClean="0"/>
              <a:t>‧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특산물 판매소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116632"/>
            <a:ext cx="889365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2-81)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군계획도로개설공사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864,588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크로바아파트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도로확포장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L=560m 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식생블록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설치</a:t>
            </a:r>
            <a:endParaRPr lang="ko-KR" altLang="en-US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1833112"/>
            <a:ext cx="8893652" cy="152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3-10)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군계획도로개설공사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477,520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 금강아파트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도로확포장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L=257m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식생블록 설치</a:t>
            </a:r>
            <a:endParaRPr lang="ko-KR" altLang="en-US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4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70973</TotalTime>
  <Words>88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11000</cp:revision>
  <cp:lastPrinted>2020-08-26T01:58:10Z</cp:lastPrinted>
  <dcterms:modified xsi:type="dcterms:W3CDTF">2020-08-26T02:05:10Z</dcterms:modified>
</cp:coreProperties>
</file>