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6" r:id="rId2"/>
    <p:sldId id="5170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49" autoAdjust="0"/>
    <p:restoredTop sz="89516" autoAdjust="0"/>
  </p:normalViewPr>
  <p:slideViewPr>
    <p:cSldViewPr>
      <p:cViewPr varScale="1">
        <p:scale>
          <a:sx n="103" d="100"/>
          <a:sy n="103" d="100"/>
        </p:scale>
        <p:origin x="2154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7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8739" y="9444038"/>
            <a:ext cx="295163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105" y="4721225"/>
            <a:ext cx="5444170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4709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29896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2021-08-04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2021-08-04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2021-08-04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2021-08-04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2021-08-04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2021-08-04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2021-08-04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2021-08-04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2021-08-04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2021-08-04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2021-08-04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80112" y="-100896"/>
            <a:ext cx="3563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err="1" smtClean="0">
                <a:solidFill>
                  <a:srgbClr val="002060"/>
                </a:solidFill>
              </a:rPr>
              <a:t>주간업무</a:t>
            </a:r>
            <a:r>
              <a:rPr lang="ko-KR" altLang="en-US" sz="2400" b="1" dirty="0" smtClean="0">
                <a:solidFill>
                  <a:srgbClr val="002060"/>
                </a:solidFill>
              </a:rPr>
              <a:t>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(8.9. ~ 8.15.)</a:t>
            </a:r>
            <a:endParaRPr lang="ko-KR" alt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8328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-75272" y="2384884"/>
            <a:ext cx="9183776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국가안전대진단 추진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소규모시설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소교량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2,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세천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2)</a:t>
            </a: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점검방법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점검반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(5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편성 자체 점검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추진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추진내용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소규모 공공시설 재해 위험성 판단 등 현장점검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-75272" y="4437112"/>
            <a:ext cx="9183776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공동주택관리비용 지원사업 추진</a:t>
            </a:r>
            <a:endParaRPr lang="en-US" altLang="ko-KR" sz="24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사업내용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노후 공동주택단지 관리비용 지원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사업대상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태광다세대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등 공동주택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개 단지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추진내용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사업완료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확인 및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보조금 지급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(2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 단지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40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39776" y="308653"/>
            <a:ext cx="9220288" cy="1824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영동읍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관내 차선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재도색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공사 착공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동정리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계산리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설계리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부용리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일원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84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량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차선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재도색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(L=4.8km)</a:t>
            </a:r>
          </a:p>
        </p:txBody>
      </p:sp>
    </p:spTree>
    <p:extLst>
      <p:ext uri="{BB962C8B-B14F-4D97-AF65-F5344CB8AC3E}">
        <p14:creationId xmlns:p14="http://schemas.microsoft.com/office/powerpoint/2010/main" val="863797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76585</TotalTime>
  <Words>124</Words>
  <Application>Microsoft Office PowerPoint</Application>
  <PresentationFormat>화면 슬라이드 쇼(4:3)</PresentationFormat>
  <Paragraphs>18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11376</cp:revision>
  <cp:lastPrinted>2021-08-04T02:11:58Z</cp:lastPrinted>
  <dcterms:modified xsi:type="dcterms:W3CDTF">2021-08-04T02:16:19Z</dcterms:modified>
</cp:coreProperties>
</file>