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54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2022-02-16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2022-02-16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2022-02-16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2022-02-16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2022-02-16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2022-02-16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2022-02-16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2022-02-16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2022-02-16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2022-02-16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2022-02-16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(2.21. ~ 2.27.)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5477" y="3597019"/>
            <a:ext cx="9059183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지역개발사업 발주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산저리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수문설치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/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dirty="0" smtClean="0"/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</a:t>
            </a:r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dirty="0" smtClean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5477" y="188640"/>
            <a:ext cx="9064859" cy="129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2040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군기본계획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공청회 개최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2. 23.(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14:00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소회의실 </a:t>
            </a:r>
            <a:r>
              <a:rPr lang="en-US" altLang="ko-KR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ko-KR" altLang="en-US" sz="20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온라인 유튜브 생중계</a:t>
            </a:r>
            <a:endParaRPr lang="en-US" altLang="ko-KR" sz="20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군기본계획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주민의견 수렴 및 토론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5477" y="5085184"/>
            <a:ext cx="912907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 algn="dist">
              <a:lnSpc>
                <a:spcPct val="11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 관리비용 지원사업 대상지 선정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1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2. 21.(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2. 25.(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lnSpc>
                <a:spcPct val="11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사업신청서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검토 및 현지조사 실시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1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5477" y="1748814"/>
            <a:ext cx="9257997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추풍령리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자전거도로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난간휀스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관급자재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구입</a:t>
            </a:r>
            <a:endParaRPr lang="en-US" altLang="ko-KR" sz="2400" b="1" kern="0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추풍령리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485-6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자전거도로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난간휀스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26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경간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설치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[L=78m]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80291</TotalTime>
  <Words>135</Words>
  <Application>Microsoft Office PowerPoint</Application>
  <PresentationFormat>화면 슬라이드 쇼(4:3)</PresentationFormat>
  <Paragraphs>21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11645</cp:revision>
  <cp:lastPrinted>2022-02-09T02:25:18Z</cp:lastPrinted>
  <dcterms:modified xsi:type="dcterms:W3CDTF">2022-02-16T01:32:02Z</dcterms:modified>
</cp:coreProperties>
</file>