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8"/>
  </p:notesMasterIdLst>
  <p:handoutMasterIdLst>
    <p:handoutMasterId r:id="rId9"/>
  </p:handoutMasterIdLst>
  <p:sldIdLst>
    <p:sldId id="5723" r:id="rId2"/>
    <p:sldId id="5815" r:id="rId3"/>
    <p:sldId id="5825" r:id="rId4"/>
    <p:sldId id="5833" r:id="rId5"/>
    <p:sldId id="5830" r:id="rId6"/>
    <p:sldId id="5831" r:id="rId7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65" autoAdjust="0"/>
    <p:restoredTop sz="99505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2019-06-27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중요폴더\Desktop\주민협의체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571480"/>
            <a:ext cx="85693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영동읍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전선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지중화사업</a:t>
            </a:r>
            <a:endParaRPr lang="ko-KR" altLang="en-US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중앙지구대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소화의원 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/4,000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/1.2km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배전 및 통신선로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시공사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선정 및 착공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한전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통신사업자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4282" y="2357430"/>
            <a:ext cx="87154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회추경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포함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7. 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7. 31.(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공사계약 및 착공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추진현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1994295"/>
              </p:ext>
            </p:extLst>
          </p:nvPr>
        </p:nvGraphicFramePr>
        <p:xfrm>
          <a:off x="714348" y="4286256"/>
          <a:ext cx="806489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  <a:gridCol w="1344149"/>
                <a:gridCol w="1344149"/>
                <a:gridCol w="1344149"/>
              </a:tblGrid>
              <a:tr h="5400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기집행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설계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건수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287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239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357166"/>
            <a:ext cx="878363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도시재생 뉴딜사업 공모신청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황간역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일원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일반근린형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지방비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67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억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7. 30.(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)~8. 02.(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제출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충청북도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2143116"/>
            <a:ext cx="864399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취약지역 생활여건 개조사업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부용리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일원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2,416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주택정비사업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(30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담장설치공사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현장조사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마을공동작업장 착공</a:t>
            </a:r>
            <a:endParaRPr lang="en-US" altLang="ko-KR" sz="2400" b="1" kern="0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4357694"/>
            <a:ext cx="87153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도시재생대학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운영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~10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 군민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희망자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/ 40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주관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주최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영동군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충북마을만들기지원센터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4282" y="571480"/>
            <a:ext cx="857256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면소재지 경관조명 설치사업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추풍령면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용화면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자체 설계완료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공사착공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214282" y="271462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국토부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682174"/>
              </p:ext>
            </p:extLst>
          </p:nvPr>
        </p:nvGraphicFramePr>
        <p:xfrm>
          <a:off x="428596" y="3643314"/>
          <a:ext cx="8429684" cy="1455269"/>
        </p:xfrm>
        <a:graphic>
          <a:graphicData uri="http://schemas.openxmlformats.org/drawingml/2006/table">
            <a:tbl>
              <a:tblPr firstRow="1" bandRow="1"/>
              <a:tblGrid>
                <a:gridCol w="2509823"/>
                <a:gridCol w="1376372"/>
                <a:gridCol w="1376372"/>
                <a:gridCol w="2024109"/>
                <a:gridCol w="1143008"/>
              </a:tblGrid>
              <a:tr h="4176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0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경부선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영동가도교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확장사업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관련부서 인허가 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7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햇살가득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다담길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 560m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3,145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지장물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철거 등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부대공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211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214282" y="21429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1473932"/>
              </p:ext>
            </p:extLst>
          </p:nvPr>
        </p:nvGraphicFramePr>
        <p:xfrm>
          <a:off x="357158" y="1057308"/>
          <a:ext cx="8286808" cy="5612052"/>
        </p:xfrm>
        <a:graphic>
          <a:graphicData uri="http://schemas.openxmlformats.org/drawingml/2006/table">
            <a:tbl>
              <a:tblPr firstRow="1" bandRow="1"/>
              <a:tblGrid>
                <a:gridCol w="2357454"/>
                <a:gridCol w="1643074"/>
                <a:gridCol w="1336334"/>
                <a:gridCol w="1805115"/>
                <a:gridCol w="1144831"/>
              </a:tblGrid>
              <a:tr h="43414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94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(10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L=1,934m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4,985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8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1-5)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찜질방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입구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L=80m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포장공</a:t>
                      </a: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3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3-80)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외식문화교육관 앞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30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6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 남성근린공원 진입로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3-144)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폐기물처리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93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4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2-78)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130m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98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785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5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황간면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신흥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 위험교량 개선공사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L=24m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교대공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03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2-81)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개인택시조합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크로바아파트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L=650m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571480"/>
            <a:ext cx="87836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기타현안업무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용두공원사면 경관정비사업 실시설계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/21,000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공동주택 관리비용 지원사업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사업착공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주원빌라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외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21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단지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및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사업완료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세림빌라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단지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3143248"/>
            <a:ext cx="8626475" cy="185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도시재생대학 운영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소식지 게재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76634</TotalTime>
  <Words>413</Words>
  <Application>Microsoft Office PowerPoint</Application>
  <PresentationFormat>화면 슬라이드 쇼(4:3)</PresentationFormat>
  <Paragraphs>116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12301</cp:revision>
  <dcterms:modified xsi:type="dcterms:W3CDTF">2019-06-27T02:07:40Z</dcterms:modified>
</cp:coreProperties>
</file>