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2021-12-01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12.6.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~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12.12.)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3549014"/>
            <a:ext cx="91837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준공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장동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리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마을안길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재포장공사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494116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불법광고물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부착방지판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설치사업 추진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중앙로타리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방향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18,110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불법유동광고물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부착방지판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(27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332656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정준내과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산림조합주차장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전기 및 통신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도로굴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1796819"/>
            <a:ext cx="914190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미끄럼방지 포장공사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영동군청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집입도로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舊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진입도로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미끄럼방지 포장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A=1,100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700" b="1" kern="0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79193</TotalTime>
  <Words>120</Words>
  <Application>Microsoft Office PowerPoint</Application>
  <PresentationFormat>화면 슬라이드 쇼(4:3)</PresentationFormat>
  <Paragraphs>20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11517</cp:revision>
  <cp:lastPrinted>2021-12-01T02:12:15Z</cp:lastPrinted>
  <dcterms:modified xsi:type="dcterms:W3CDTF">2021-12-01T02:13:32Z</dcterms:modified>
</cp:coreProperties>
</file>