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671" r:id="rId2"/>
    <p:sldId id="5672" r:id="rId3"/>
    <p:sldId id="5673" r:id="rId4"/>
    <p:sldId id="5674" r:id="rId5"/>
    <p:sldId id="5675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420" y="-28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2015-01-29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직사각형 1"/>
          <p:cNvSpPr>
            <a:spLocks noChangeArrowheads="1"/>
          </p:cNvSpPr>
          <p:nvPr/>
        </p:nvSpPr>
        <p:spPr bwMode="auto">
          <a:xfrm>
            <a:off x="142875" y="285750"/>
            <a:ext cx="87153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군관리계획 재정비 수립 추진</a:t>
            </a:r>
            <a:endParaRPr lang="en-US" altLang="ko-KR" sz="28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14019" name="직사각형 3"/>
          <p:cNvSpPr>
            <a:spLocks noChangeArrowheads="1"/>
          </p:cNvSpPr>
          <p:nvPr/>
        </p:nvSpPr>
        <p:spPr bwMode="auto">
          <a:xfrm>
            <a:off x="142875" y="928688"/>
            <a:ext cx="8715375" cy="250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7675" lvl="1" latinLnBrk="0">
              <a:lnSpc>
                <a:spcPct val="14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      간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12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4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량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845 ㎢</a:t>
            </a:r>
          </a:p>
          <a:p>
            <a:pPr marL="447675" lvl="1" latinLnBrk="0">
              <a:lnSpc>
                <a:spcPct val="14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 비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129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4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전략환경영향평가 용역 착공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14020" name="직사각형 4"/>
          <p:cNvSpPr>
            <a:spLocks noChangeArrowheads="1"/>
          </p:cNvSpPr>
          <p:nvPr/>
        </p:nvSpPr>
        <p:spPr bwMode="auto">
          <a:xfrm>
            <a:off x="214313" y="3629025"/>
            <a:ext cx="8929687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2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토목직 설계합동작업</a:t>
            </a:r>
            <a:endParaRPr lang="en-US" altLang="ko-KR" sz="26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      간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2014. 12. 22.(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~ 2015. 3. 6.(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예정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사업대상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 동정리 마을안길 재포장 외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146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  산 액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5,664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조사측량 실시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1028"/>
          <p:cNvSpPr>
            <a:spLocks noChangeArrowheads="1"/>
          </p:cNvSpPr>
          <p:nvPr/>
        </p:nvSpPr>
        <p:spPr bwMode="auto">
          <a:xfrm>
            <a:off x="142875" y="428625"/>
            <a:ext cx="8713788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  개설사업 추진</a:t>
            </a:r>
            <a:endParaRPr lang="en-US" altLang="ko-KR" sz="28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00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(</a:t>
            </a:r>
            <a:r>
              <a:rPr lang="ko-KR" altLang="en-US" sz="200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196652" name="Group 44"/>
          <p:cNvGraphicFramePr>
            <a:graphicFrameLocks noGrp="1"/>
          </p:cNvGraphicFramePr>
          <p:nvPr/>
        </p:nvGraphicFramePr>
        <p:xfrm>
          <a:off x="500063" y="1357313"/>
          <a:ext cx="8215370" cy="3440270"/>
        </p:xfrm>
        <a:graphic>
          <a:graphicData uri="http://schemas.openxmlformats.org/drawingml/2006/table">
            <a:tbl>
              <a:tblPr/>
              <a:tblGrid>
                <a:gridCol w="2786082"/>
                <a:gridCol w="1360468"/>
                <a:gridCol w="1335088"/>
                <a:gridCol w="2733732"/>
              </a:tblGrid>
              <a:tr h="4699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387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( 6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L=689m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3,250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2-56)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L=50m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집행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신양아파트뒤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L=149m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1-16,17)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L=166m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L=153m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집행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L=56m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400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2-411)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L=115m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550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집행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직사각형 3"/>
          <p:cNvSpPr>
            <a:spLocks noChangeArrowheads="1"/>
          </p:cNvSpPr>
          <p:nvPr/>
        </p:nvSpPr>
        <p:spPr bwMode="auto">
          <a:xfrm>
            <a:off x="142875" y="401638"/>
            <a:ext cx="9001125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8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산지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농지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개인하수처리시설 인허가 업무 추진</a:t>
            </a:r>
            <a:endParaRPr lang="en-US" altLang="ko-KR" sz="26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       간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중 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     상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103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80000"/>
              </a:lnSpc>
              <a:spcBef>
                <a:spcPts val="900"/>
              </a:spcBef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-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산지전용 및 벌채  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35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80000"/>
              </a:lnSpc>
              <a:spcBef>
                <a:spcPts val="900"/>
              </a:spcBef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-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농지전용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	     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28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80000"/>
              </a:lnSpc>
              <a:spcBef>
                <a:spcPts val="900"/>
              </a:spcBef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-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개인하수처리시설 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40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인허가에 따른 부서 협의 및 현지 확인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80000"/>
              </a:lnSpc>
              <a:spcBef>
                <a:spcPts val="900"/>
              </a:spcBef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</a:t>
            </a:r>
          </a:p>
        </p:txBody>
      </p:sp>
      <p:sp>
        <p:nvSpPr>
          <p:cNvPr id="216067" name="직사각형 3"/>
          <p:cNvSpPr>
            <a:spLocks noChangeArrowheads="1"/>
          </p:cNvSpPr>
          <p:nvPr/>
        </p:nvSpPr>
        <p:spPr bwMode="auto">
          <a:xfrm>
            <a:off x="142875" y="3571875"/>
            <a:ext cx="87868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현수막게시대 및 마을게시판 설치작업 수요 조사</a:t>
            </a:r>
            <a:endParaRPr lang="en-US" altLang="ko-KR" sz="28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2875" y="4214813"/>
            <a:ext cx="8786813" cy="22113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7675" lvl="1" latinLnBrk="0">
              <a:lnSpc>
                <a:spcPct val="12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2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현수막게시대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마을게시판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20)</a:t>
            </a:r>
          </a:p>
          <a:p>
            <a:pPr lvl="1" latinLnBrk="0">
              <a:lnSpc>
                <a:spcPct val="12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80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자체예산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latinLnBrk="0">
              <a:lnSpc>
                <a:spcPct val="12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현수막게시대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등  설치장소 수요조사 후 선정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42875" y="285750"/>
            <a:ext cx="8929688" cy="3900488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2015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농촌주택개량 및 빈집정비사업 수요 조사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4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 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4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량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40000"/>
              </a:lnSpc>
              <a:spcBef>
                <a:spcPts val="900"/>
              </a:spcBef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농촌주택개량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년거치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동당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40000"/>
              </a:lnSpc>
              <a:spcBef>
                <a:spcPts val="900"/>
              </a:spcBef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빈집정비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동당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latinLnBrk="0">
              <a:lnSpc>
                <a:spcPct val="14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사업대상자 수요조사 실시</a:t>
            </a:r>
            <a:endParaRPr lang="ko-KR" altLang="en-US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67582</TotalTime>
  <Words>326</Words>
  <Application>Microsoft Office PowerPoint</Application>
  <PresentationFormat>화면 슬라이드 쇼(4:3)</PresentationFormat>
  <Paragraphs>66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10955</cp:revision>
  <dcterms:modified xsi:type="dcterms:W3CDTF">2015-01-29T09:11:20Z</dcterms:modified>
</cp:coreProperties>
</file>