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5"/>
  </p:notesMasterIdLst>
  <p:handoutMasterIdLst>
    <p:handoutMasterId r:id="rId6"/>
  </p:handoutMasterIdLst>
  <p:sldIdLst>
    <p:sldId id="5166" r:id="rId2"/>
    <p:sldId id="5170" r:id="rId3"/>
    <p:sldId id="5171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30F0A2"/>
    <a:srgbClr val="46DAD6"/>
    <a:srgbClr val="00B036"/>
    <a:srgbClr val="05AB0D"/>
    <a:srgbClr val="87EB2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54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68971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2022-03-16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2022-03-16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2022-03-16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2022-03-16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2022-03-16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2022-03-16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2022-03-16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2022-03-16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2022-03-16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2022-03-16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2022-03-16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rgbClr val="002060"/>
                </a:solidFill>
              </a:rPr>
              <a:t>주간업무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(3.21. ~ 3.25.)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5477" y="116632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피난민거리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전선지중화사업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정준내과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산림조합주차장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전기관로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굴착 및 매설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5477" y="1952836"/>
            <a:ext cx="9257997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영동병원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귀골 도로 개설공사 설계변경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위  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설계리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683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4,000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우수계획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변경 및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순성토량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변경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5477" y="4365104"/>
            <a:ext cx="9257997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황간면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남성리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1-302)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현장설명 및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공사집행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위  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남성리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564-2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규  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모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L=161m / B=10m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300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5477" y="836712"/>
            <a:ext cx="9059183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민간자본보조사업 완료 대상지 현장확인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점검자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22.(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14:00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지역개발팀장 등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각계리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마을회관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지붕보수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각계길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5477" y="3573016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농촌마을회관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행복센터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조성사업 실시설계용역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임산리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333-1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마을회관 증축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]</a:t>
            </a: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설계도서 검토 및 내역서 작성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824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81616</TotalTime>
  <Words>168</Words>
  <Application>Microsoft Office PowerPoint</Application>
  <PresentationFormat>화면 슬라이드 쇼(4:3)</PresentationFormat>
  <Paragraphs>25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11709</cp:revision>
  <cp:lastPrinted>2022-03-16T04:43:52Z</cp:lastPrinted>
  <dcterms:modified xsi:type="dcterms:W3CDTF">2022-03-16T09:01:50Z</dcterms:modified>
</cp:coreProperties>
</file>