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70" r:id="rId3"/>
    <p:sldId id="517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897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2022-03-16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(3.21. ~ 3.25.)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477" y="11663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정준내과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산림조합주차장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전기관로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굴착 및 매설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5477" y="1952836"/>
            <a:ext cx="925799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영동병원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귀골 도로 개설공사 설계변경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683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우수계획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변경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순성토량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변경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5477" y="4365104"/>
            <a:ext cx="925799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남성리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1-302)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현장설명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564-2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모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L=161m / B=10m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836712"/>
            <a:ext cx="9059183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민간자본보조사업 완료 대상지 현장확인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지역개발팀장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각계리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마을회관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지붕보수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각계길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5477" y="357301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실시설계용역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333-1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마을회관 증축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설계도서 검토 및 내역서 작성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82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81616</TotalTime>
  <Words>168</Words>
  <Application>Microsoft Office PowerPoint</Application>
  <PresentationFormat>화면 슬라이드 쇼(4:3)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11709</cp:revision>
  <cp:lastPrinted>2022-03-16T04:43:52Z</cp:lastPrinted>
  <dcterms:modified xsi:type="dcterms:W3CDTF">2022-03-16T09:01:50Z</dcterms:modified>
</cp:coreProperties>
</file>