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2021-07-28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(8.2. ~ 8.8.)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9776" y="3332989"/>
            <a:ext cx="9183776" cy="156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마을진입로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재포장공사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L=500m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44624"/>
            <a:ext cx="922028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용두교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신축이음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보수공사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용두교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529-112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신축이음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(L=107m)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9776" y="4941168"/>
            <a:ext cx="918377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설계리마을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공동체 다목적실 증축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입찰대행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의뢰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시공사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선정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1676805"/>
            <a:ext cx="9220288" cy="1608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구촌리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2-225)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33-4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(L=100m) ※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분할측량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실시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76500</TotalTime>
  <Words>137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11366</cp:revision>
  <cp:lastPrinted>2021-07-28T01:31:00Z</cp:lastPrinted>
  <dcterms:modified xsi:type="dcterms:W3CDTF">2021-07-28T01:51:38Z</dcterms:modified>
</cp:coreProperties>
</file>