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044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2020-03-10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834" y="260648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크로바아파트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128-7 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3-8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L=850m / 1,400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보상협의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25" y="4293096"/>
            <a:ext cx="871537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대비 아파트 공사장 점검 실시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17. ~ 3. 18.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현장 근로자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아파트 공사장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골드발트하임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근로자 투입 전 발열 또는 호흡기 증상 확인 및 예방 교육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2276872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묘동리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천상골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사면정비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875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70057</TotalTime>
  <Words>94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10950</cp:revision>
  <cp:lastPrinted>2020-03-10T04:47:59Z</cp:lastPrinted>
  <dcterms:modified xsi:type="dcterms:W3CDTF">2020-03-10T04:49:21Z</dcterms:modified>
</cp:coreProperties>
</file>