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2021-12-22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(12.27. ~ 1.2.)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76" y="116632"/>
            <a:ext cx="9144000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군관리계획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재정비에 따른 주민의견 설문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정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수립에 따른 주민 의견수렴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02810"/>
              </p:ext>
            </p:extLst>
          </p:nvPr>
        </p:nvGraphicFramePr>
        <p:xfrm>
          <a:off x="827584" y="957848"/>
          <a:ext cx="7848872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028">
                  <a:extLst>
                    <a:ext uri="{9D8B030D-6E8A-4147-A177-3AD203B41FA5}">
                      <a16:colId xmlns:a16="http://schemas.microsoft.com/office/drawing/2014/main" val="2333122466"/>
                    </a:ext>
                  </a:extLst>
                </a:gridCol>
                <a:gridCol w="5307332">
                  <a:extLst>
                    <a:ext uri="{9D8B030D-6E8A-4147-A177-3AD203B41FA5}">
                      <a16:colId xmlns:a16="http://schemas.microsoft.com/office/drawing/2014/main" val="58380188"/>
                    </a:ext>
                  </a:extLst>
                </a:gridCol>
                <a:gridCol w="747512">
                  <a:extLst>
                    <a:ext uri="{9D8B030D-6E8A-4147-A177-3AD203B41FA5}">
                      <a16:colId xmlns:a16="http://schemas.microsoft.com/office/drawing/2014/main" val="2816232879"/>
                    </a:ext>
                  </a:extLst>
                </a:gridCol>
              </a:tblGrid>
              <a:tr h="3226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 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대   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고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912852"/>
                  </a:ext>
                </a:extLst>
              </a:tr>
              <a:tr h="322675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12</a:t>
                      </a:r>
                      <a:r>
                        <a:rPr lang="ko-KR" altLang="en-US" b="1" dirty="0" smtClean="0"/>
                        <a:t>월 </a:t>
                      </a:r>
                      <a:r>
                        <a:rPr lang="en-US" altLang="ko-KR" b="1" dirty="0" smtClean="0"/>
                        <a:t>27</a:t>
                      </a:r>
                      <a:r>
                        <a:rPr lang="ko-KR" altLang="en-US" b="1" dirty="0" smtClean="0"/>
                        <a:t>일</a:t>
                      </a:r>
                      <a:r>
                        <a:rPr lang="en-US" altLang="ko-KR" b="1" dirty="0" smtClean="0"/>
                        <a:t>(</a:t>
                      </a:r>
                      <a:r>
                        <a:rPr lang="ko-KR" altLang="en-US" b="1" dirty="0" smtClean="0"/>
                        <a:t>월</a:t>
                      </a:r>
                      <a:r>
                        <a:rPr lang="en-US" altLang="ko-KR" b="1" dirty="0" smtClean="0"/>
                        <a:t>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 smtClean="0"/>
                        <a:t>매곡면</a:t>
                      </a:r>
                      <a:r>
                        <a:rPr lang="en-US" altLang="ko-KR" b="1" dirty="0" smtClean="0"/>
                        <a:t>(10:00)</a:t>
                      </a:r>
                      <a:r>
                        <a:rPr lang="en-US" altLang="ko-KR" b="1" baseline="0" dirty="0" smtClean="0"/>
                        <a:t> / </a:t>
                      </a:r>
                      <a:r>
                        <a:rPr lang="ko-KR" altLang="en-US" b="1" baseline="0" dirty="0" err="1" smtClean="0"/>
                        <a:t>용산면</a:t>
                      </a:r>
                      <a:r>
                        <a:rPr lang="en-US" altLang="ko-KR" b="1" baseline="0" dirty="0" smtClean="0"/>
                        <a:t>(13:00) / </a:t>
                      </a:r>
                      <a:r>
                        <a:rPr lang="ko-KR" altLang="en-US" b="1" baseline="0" dirty="0" err="1" smtClean="0"/>
                        <a:t>영동읍</a:t>
                      </a:r>
                      <a:r>
                        <a:rPr lang="en-US" altLang="ko-KR" b="1" baseline="0" dirty="0" smtClean="0"/>
                        <a:t>(14:00)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151082"/>
                  </a:ext>
                </a:extLst>
              </a:tr>
              <a:tr h="322675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12</a:t>
                      </a:r>
                      <a:r>
                        <a:rPr lang="ko-KR" altLang="en-US" b="1" dirty="0" smtClean="0"/>
                        <a:t>월 </a:t>
                      </a:r>
                      <a:r>
                        <a:rPr lang="en-US" altLang="ko-KR" b="1" dirty="0" smtClean="0"/>
                        <a:t>28</a:t>
                      </a:r>
                      <a:r>
                        <a:rPr lang="ko-KR" altLang="en-US" b="1" dirty="0" smtClean="0"/>
                        <a:t>일</a:t>
                      </a:r>
                      <a:r>
                        <a:rPr lang="en-US" altLang="ko-KR" b="1" dirty="0" smtClean="0"/>
                        <a:t>(</a:t>
                      </a:r>
                      <a:r>
                        <a:rPr lang="ko-KR" altLang="en-US" b="1" dirty="0" smtClean="0"/>
                        <a:t>화</a:t>
                      </a:r>
                      <a:r>
                        <a:rPr lang="en-US" altLang="ko-KR" b="1" dirty="0" smtClean="0"/>
                        <a:t>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 smtClean="0"/>
                        <a:t>심천면</a:t>
                      </a:r>
                      <a:r>
                        <a:rPr lang="en-US" altLang="ko-KR" b="1" dirty="0" smtClean="0"/>
                        <a:t>(14:00)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5308"/>
                  </a:ext>
                </a:extLst>
              </a:tr>
              <a:tr h="322675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12</a:t>
                      </a:r>
                      <a:r>
                        <a:rPr lang="ko-KR" altLang="en-US" b="1" dirty="0" smtClean="0"/>
                        <a:t>월 </a:t>
                      </a:r>
                      <a:r>
                        <a:rPr lang="en-US" altLang="ko-KR" b="1" dirty="0" smtClean="0"/>
                        <a:t>29</a:t>
                      </a:r>
                      <a:r>
                        <a:rPr lang="ko-KR" altLang="en-US" b="1" dirty="0" smtClean="0"/>
                        <a:t>일</a:t>
                      </a:r>
                      <a:r>
                        <a:rPr lang="en-US" altLang="ko-KR" b="1" dirty="0" smtClean="0"/>
                        <a:t>(</a:t>
                      </a:r>
                      <a:r>
                        <a:rPr lang="ko-KR" altLang="en-US" b="1" dirty="0" smtClean="0"/>
                        <a:t>수</a:t>
                      </a:r>
                      <a:r>
                        <a:rPr lang="en-US" altLang="ko-KR" b="1" dirty="0" smtClean="0"/>
                        <a:t>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 smtClean="0"/>
                        <a:t>양산면</a:t>
                      </a:r>
                      <a:r>
                        <a:rPr lang="en-US" altLang="ko-KR" b="1" dirty="0" smtClean="0"/>
                        <a:t>(10:00) / </a:t>
                      </a:r>
                      <a:r>
                        <a:rPr lang="ko-KR" altLang="en-US" b="1" dirty="0" err="1" smtClean="0"/>
                        <a:t>학산면</a:t>
                      </a:r>
                      <a:r>
                        <a:rPr lang="en-US" altLang="ko-KR" b="1" dirty="0" smtClean="0"/>
                        <a:t>(13:00) / </a:t>
                      </a:r>
                      <a:r>
                        <a:rPr lang="ko-KR" altLang="en-US" b="1" dirty="0" err="1" smtClean="0"/>
                        <a:t>양강면</a:t>
                      </a:r>
                      <a:r>
                        <a:rPr lang="en-US" altLang="ko-KR" b="1" dirty="0" smtClean="0"/>
                        <a:t>(16:30)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803239"/>
                  </a:ext>
                </a:extLst>
              </a:tr>
            </a:tbl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76" y="4653136"/>
            <a:ext cx="913827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지역개발사업 측량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 합동작업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간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2021. 12.  27.(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2022. 2. 18.(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설계작업실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4,170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측량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설계도서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작성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dirty="0" smtClean="0"/>
          </a:p>
          <a:p>
            <a:pPr lvl="1" algn="dist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76" y="2924944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미끄럼방지 포장공사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준공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진입도로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407-5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량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미끄럼방지 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A=670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7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79504</TotalTime>
  <Words>179</Words>
  <Application>Microsoft Office PowerPoint</Application>
  <PresentationFormat>화면 슬라이드 쇼(4:3)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11551</cp:revision>
  <cp:lastPrinted>2021-12-21T08:36:07Z</cp:lastPrinted>
  <dcterms:modified xsi:type="dcterms:W3CDTF">2021-12-22T01:10:32Z</dcterms:modified>
</cp:coreProperties>
</file>