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348" y="2155656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7929" y="112474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구탄리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세천정비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852" y="3861048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추석맞이 불법 옥외광고물 점검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9. 28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옥외광고물 담당자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불법 현수막점검 및 철거작업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70979</TotalTime>
  <Words>51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11006</cp:revision>
  <cp:lastPrinted>2020-09-21T07:46:00Z</cp:lastPrinted>
  <dcterms:modified xsi:type="dcterms:W3CDTF">2020-09-21T07:46:09Z</dcterms:modified>
</cp:coreProperties>
</file>