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96" d="100"/>
          <a:sy n="96" d="100"/>
        </p:scale>
        <p:origin x="612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2022-04-26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(5.2. ~ 5.8.)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77485" y="44624"/>
            <a:ext cx="892765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2030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재정비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계약금액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: 220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차분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 용 </a:t>
            </a:r>
            <a:r>
              <a:rPr lang="en-US" altLang="ko-KR" sz="2400" b="1" kern="0" spc="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100" dirty="0" smtClean="0">
                <a:latin typeface="HY헤드라인M" pitchFamily="18" charset="-127"/>
                <a:ea typeface="HY헤드라인M" pitchFamily="18" charset="-127"/>
              </a:rPr>
              <a:t>주민건의사항 검토 및 현안사업 반영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77485" y="1436779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영동병원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귀골로 개설공사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 준공 및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 착공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683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2,774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847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수로암거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L=88.5m,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배수로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L=627m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77485" y="3188974"/>
            <a:ext cx="925799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자전거도로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안전휀스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485-6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디자인형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휀스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(L=135m)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7485" y="4941168"/>
            <a:ext cx="91290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뜰방가꾸기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개선사업 보조금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교부결정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5. 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5. 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: 120,300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(2,500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81891</TotalTime>
  <Words>159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11765</cp:revision>
  <cp:lastPrinted>2022-04-26T06:02:57Z</cp:lastPrinted>
  <dcterms:modified xsi:type="dcterms:W3CDTF">2022-04-26T08:17:31Z</dcterms:modified>
</cp:coreProperties>
</file>