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5"/>
  </p:notesMasterIdLst>
  <p:handoutMasterIdLst>
    <p:handoutMasterId r:id="rId6"/>
  </p:handoutMasterIdLst>
  <p:sldIdLst>
    <p:sldId id="5166" r:id="rId2"/>
    <p:sldId id="5170" r:id="rId3"/>
    <p:sldId id="5171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54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49834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2022-01-26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2022-01-26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2022-01-26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2022-01-26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2022-01-26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2022-01-26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2022-01-26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2022-01-26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2022-01-26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2022-01-26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2022-01-26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(1.24. ~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2.6.)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3089" y="188640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양수발전소 진입도로 주민의견청취 및 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관련부서 협의</a:t>
            </a:r>
            <a:endParaRPr lang="en-US" altLang="ko-KR" sz="2800" b="1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간 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~ 2. 18.(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 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호선 사전대비공사 도시계획시설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지정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3089" y="2132856"/>
            <a:ext cx="8715375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설계리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2-86)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계획도로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실시설계용역 </a:t>
            </a:r>
            <a:r>
              <a:rPr lang="ko-KR" altLang="en-US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집행</a:t>
            </a:r>
            <a:endParaRPr lang="en-US" altLang="ko-KR" sz="2400" b="1" kern="0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설계주공아파트단지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뒤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도로개설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L=190m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3089" y="4581128"/>
            <a:ext cx="9219431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교량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종군계획도로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정기안전점검 용역 집행</a:t>
            </a:r>
            <a:endParaRPr lang="en-US" altLang="ko-KR" sz="2400" b="1" kern="0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교외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교량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보도육교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 안전점검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6512" y="1124744"/>
            <a:ext cx="9138274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지역개발사업 발주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학동리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농로사면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보강공사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1,693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/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dirty="0" smtClean="0"/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</a:t>
            </a:r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dirty="0" smtClean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6512" y="3356992"/>
            <a:ext cx="8715375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공동주택 관리비용 지원 사업 신청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신청기간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1. 24.(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2. 4.(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사업대상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준공 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이상 경과된 공동주택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※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옥상방수공사는 준공 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경과 시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지원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가능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03507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80257</TotalTime>
  <Words>176</Words>
  <Application>Microsoft Office PowerPoint</Application>
  <PresentationFormat>화면 슬라이드 쇼(4:3)</PresentationFormat>
  <Paragraphs>27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11626</cp:revision>
  <cp:lastPrinted>2022-01-26T02:21:04Z</cp:lastPrinted>
  <dcterms:modified xsi:type="dcterms:W3CDTF">2022-01-26T02:21:40Z</dcterms:modified>
</cp:coreProperties>
</file>