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095" r:id="rId2"/>
    <p:sldId id="5163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75" autoAdjust="0"/>
    <p:restoredTop sz="89778" autoAdjust="0"/>
  </p:normalViewPr>
  <p:slideViewPr>
    <p:cSldViewPr>
      <p:cViewPr varScale="1">
        <p:scale>
          <a:sx n="97" d="100"/>
          <a:sy n="97" d="100"/>
        </p:scale>
        <p:origin x="576" y="9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4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6939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6" y="4721225"/>
            <a:ext cx="5441632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868933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5404478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2020-03-04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2020-03-04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2020-03-04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2020-03-04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2020-03-04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2020-03-04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2020-03-04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2020-03-04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2020-03-04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2020-03-04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2020-03-04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5496" y="2774280"/>
            <a:ext cx="8783638" cy="1734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소규모 지역개발사업 추진</a:t>
            </a:r>
          </a:p>
          <a:p>
            <a:pPr marL="914400" lvl="1" indent="-457200" algn="dist" eaLnBrk="1" hangingPunct="1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용화면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내룡리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장곡마을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마을안길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정비 외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건 공사집행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 eaLnBrk="1" hangingPunct="1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330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5496" y="5229101"/>
            <a:ext cx="8715375" cy="1224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주택임대사업자 대상 미신고 임대차계약 자진신고 홍보</a:t>
            </a: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3. 9.~3. 15. (7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안내 문자 발송 및 우편 송부 등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35496" y="548680"/>
            <a:ext cx="8783638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2201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부대 진입도로 개설공사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양강면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400" b="1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유점리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747-3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번지선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사업량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L=390m / 500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현장감정평가 실시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 eaLnBrk="1" hangingPunct="1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 eaLnBrk="1" hangingPunct="1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38757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70023</TotalTime>
  <Words>75</Words>
  <Application>Microsoft Office PowerPoint</Application>
  <PresentationFormat>화면 슬라이드 쇼(4:3)</PresentationFormat>
  <Paragraphs>13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10944</cp:revision>
  <cp:lastPrinted>2020-03-04T08:54:47Z</cp:lastPrinted>
  <dcterms:modified xsi:type="dcterms:W3CDTF">2020-03-04T09:08:01Z</dcterms:modified>
</cp:coreProperties>
</file>