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>
        <p:scale>
          <a:sx n="90" d="100"/>
          <a:sy n="90" d="100"/>
        </p:scale>
        <p:origin x="786" y="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6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2020-07-01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116632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철근조립 및 기초콘크리트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타설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700808"/>
            <a:ext cx="88936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영동병원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귀골도로 개설공사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L=430m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279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 등 보상결정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850" y="3384376"/>
            <a:ext cx="878363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황주리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마을벽화 만들기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852" y="5085184"/>
            <a:ext cx="889365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법화지구 사업 추진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법화리 사업지구 태양광 경관가로등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884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70937</TotalTime>
  <Words>74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10998</cp:revision>
  <cp:lastPrinted>2020-07-01T00:08:38Z</cp:lastPrinted>
  <dcterms:modified xsi:type="dcterms:W3CDTF">2020-07-01T00:16:21Z</dcterms:modified>
</cp:coreProperties>
</file>