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64" d="100"/>
          <a:sy n="64" d="100"/>
        </p:scale>
        <p:origin x="636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2021-03-03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2021-03-03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2021-03-03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2021-03-03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2021-03-03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2021-03-03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2021-03-03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2021-03-03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2021-03-03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2021-03-03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2021-03-03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(3.8. ~ 3.14.)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5794" y="108086"/>
            <a:ext cx="90364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특화거리 전선지중화 사업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구간 수도관 매설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3.8.(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3.12(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).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매설구간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구간 덕성식당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삼성전자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엘림전기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명가돌솥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461903"/>
            <a:ext cx="878363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웅북리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중웅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농로정비공사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집행액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121188"/>
            <a:ext cx="8013576" cy="99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간판정비사업 수요조사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3.8.(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3.12.(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중앙사거리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영동경찰서 방향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40689" y="1836228"/>
            <a:ext cx="847858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2-413)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349-7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L=30m / 42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토지보상협의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72488</TotalTime>
  <Words>116</Words>
  <Application>Microsoft Office PowerPoint</Application>
  <PresentationFormat>화면 슬라이드 쇼(4:3)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11140</cp:revision>
  <cp:lastPrinted>2021-03-03T04:58:44Z</cp:lastPrinted>
  <dcterms:modified xsi:type="dcterms:W3CDTF">2021-03-03T05:06:25Z</dcterms:modified>
</cp:coreProperties>
</file>