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2021-09-08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2021-09-08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2021-09-08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2021-09-08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2021-09-08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2021-09-08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2021-09-08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2021-09-08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2021-09-08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2021-09-08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2021-09-08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(9.13. ~ 9.26.)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9776" y="116632"/>
            <a:ext cx="918377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관리계획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(SK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연수원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사전협의 및 고시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9. 13. ~ 9. 17.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협의내용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도 결정사항 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용도지역 변경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kern="0" dirty="0" err="1" smtClean="0">
                <a:latin typeface="HY헤드라인M" pitchFamily="18" charset="-127"/>
                <a:ea typeface="HY헤드라인M" pitchFamily="18" charset="-127"/>
              </a:rPr>
              <a:t>보전관리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 → </a:t>
            </a:r>
            <a:r>
              <a:rPr lang="ko-KR" altLang="en-US" sz="2000" b="1" kern="0" dirty="0" err="1" smtClean="0">
                <a:latin typeface="HY헤드라인M" pitchFamily="18" charset="-127"/>
                <a:ea typeface="HY헤드라인M" pitchFamily="18" charset="-127"/>
              </a:rPr>
              <a:t>계획관리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 algn="dist"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군 </a:t>
            </a:r>
            <a:r>
              <a:rPr lang="ko-KR" altLang="en-US" sz="2000" b="1" kern="0" dirty="0">
                <a:latin typeface="HY헤드라인M" pitchFamily="18" charset="-127"/>
                <a:ea typeface="HY헤드라인M" pitchFamily="18" charset="-127"/>
              </a:rPr>
              <a:t>결정사항 </a:t>
            </a:r>
            <a:r>
              <a:rPr lang="en-US" altLang="ko-KR" sz="20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지구단위계획 결정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도시계획시설 결정</a:t>
            </a:r>
            <a:endParaRPr lang="en-US" altLang="ko-KR" sz="2000" b="1" kern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9776" y="2172860"/>
            <a:ext cx="9183776" cy="1248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내 차선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재도색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공사 준공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설계리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일원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차선도색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(L=4.8km / 74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9776" y="3605019"/>
            <a:ext cx="918377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주민생활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준공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부릉리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농로 및 배수로정비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220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9776" y="5085184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종시설물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실태조사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시행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점검대상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공동주택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단지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점검기간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2021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 9. 13. ~ 17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점검내용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구조부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균열 및 손상 상태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77591</TotalTime>
  <Words>152</Words>
  <Application>Microsoft Office PowerPoint</Application>
  <PresentationFormat>화면 슬라이드 쇼(4:3)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11431</cp:revision>
  <cp:lastPrinted>2021-09-08T02:11:40Z</cp:lastPrinted>
  <dcterms:modified xsi:type="dcterms:W3CDTF">2021-09-08T02:12:30Z</dcterms:modified>
</cp:coreProperties>
</file>