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70" r:id="rId3"/>
    <p:sldId id="517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30F0A2"/>
    <a:srgbClr val="46DAD6"/>
    <a:srgbClr val="00B036"/>
    <a:srgbClr val="05AB0D"/>
    <a:srgbClr val="87EB2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96" d="100"/>
          <a:sy n="96" d="100"/>
        </p:scale>
        <p:origin x="612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61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2022-03-03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(3.7. ~ 3.13.)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2108691"/>
            <a:ext cx="925799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일원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인도정비 실시설계용역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147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예산액 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0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5477" y="4532798"/>
            <a:ext cx="9257997" cy="2325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2-64)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지장물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철거공사 집행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471-15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17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주택철거 및 폐기물처리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5477" y="18864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전기관로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굴착 및 매설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2687" y="3816424"/>
            <a:ext cx="9059183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유지보수 사업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 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임산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333-1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보수대상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현지 조사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20572" y="548680"/>
            <a:ext cx="905918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도계조형물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정비를 위한 실태조사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 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봉소리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121-12 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가선리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110-4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도계조형물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주변시설 보수 필요사항 조사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57431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80705</TotalTime>
  <Words>196</Words>
  <Application>Microsoft Office PowerPoint</Application>
  <PresentationFormat>화면 슬라이드 쇼(4:3)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11680</cp:revision>
  <cp:lastPrinted>2022-03-02T04:35:11Z</cp:lastPrinted>
  <dcterms:modified xsi:type="dcterms:W3CDTF">2022-03-03T00:07:39Z</dcterms:modified>
</cp:coreProperties>
</file>