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24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2020-06-03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5652120" y="44624"/>
            <a:ext cx="331236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(6.8.~6.14.)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3240360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개춘리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안개주골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농로포장공사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35496" y="73889"/>
            <a:ext cx="8715375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개발행위허가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분과위원회 개최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난곡리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태양광발전시설 부지조성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1844824"/>
            <a:ext cx="88936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옆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L=83m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13176"/>
            <a:ext cx="871537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 광장 및 쉼터 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법화리 다목적 광장 및 쉼터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A=700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공사착공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인조잔디 교체 설치 및 펜스 설치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706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70908</TotalTime>
  <Words>99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10990</cp:revision>
  <cp:lastPrinted>2020-06-03T01:38:04Z</cp:lastPrinted>
  <dcterms:modified xsi:type="dcterms:W3CDTF">2020-06-03T01:42:48Z</dcterms:modified>
</cp:coreProperties>
</file>