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93755" r:id="rId1"/>
  </p:sldMasterIdLst>
  <p:notesMasterIdLst>
    <p:notesMasterId r:id="rId4"/>
  </p:notesMasterIdLst>
  <p:handoutMasterIdLst>
    <p:handoutMasterId r:id="rId5"/>
  </p:handoutMasterIdLst>
  <p:sldIdLst>
    <p:sldId id="5164" r:id="rId2"/>
    <p:sldId id="5168" r:id="rId3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기본 구역" id="{AD15F388-DAD1-456F-969C-491D0E809D30}">
          <p14:sldIdLst>
            <p14:sldId id="5164"/>
            <p14:sldId id="516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30F0A2"/>
    <a:srgbClr val="46DAD6"/>
    <a:srgbClr val="00B036"/>
    <a:srgbClr val="05AB0D"/>
    <a:srgbClr val="87EB23"/>
    <a:srgbClr val="FFFF00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675" autoAdjust="0"/>
    <p:restoredTop sz="89516" autoAdjust="0"/>
  </p:normalViewPr>
  <p:slideViewPr>
    <p:cSldViewPr>
      <p:cViewPr varScale="1">
        <p:scale>
          <a:sx n="97" d="100"/>
          <a:sy n="97" d="100"/>
        </p:scale>
        <p:origin x="576" y="246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7627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7627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144E3DC8-CAC7-482D-A0A1-DA4FE7AA0A4D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6097179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7627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5" y="4721225"/>
            <a:ext cx="4994275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7627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B0D7C939-3B60-405B-BA06-E151B2DD036A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05472608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2016CD-34C7-4CB8-8C4A-E8FDF78DD97E}" type="datetimeFigureOut">
              <a:rPr lang="ko-KR" altLang="en-US"/>
              <a:pPr>
                <a:defRPr/>
              </a:pPr>
              <a:t>2020-06-03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8D86CA-AF16-4A7A-AADF-FFFCACE454ED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E1552E-C8A2-48FB-9C05-61DFA171DC07}" type="datetimeFigureOut">
              <a:rPr lang="ko-KR" altLang="en-US"/>
              <a:pPr>
                <a:defRPr/>
              </a:pPr>
              <a:t>2020-06-03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1D207B-0A11-46A5-9A9E-721FD34ABAEC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2066C4-468D-4425-AF5C-CD3065B0B4BB}" type="datetimeFigureOut">
              <a:rPr lang="ko-KR" altLang="en-US"/>
              <a:pPr>
                <a:defRPr/>
              </a:pPr>
              <a:t>2020-06-03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57139-35E1-4FD7-8858-FD3180F8B015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B2D76F-50E0-496B-9B8E-0B32B5B20476}" type="datetimeFigureOut">
              <a:rPr lang="ko-KR" altLang="en-US"/>
              <a:pPr>
                <a:defRPr/>
              </a:pPr>
              <a:t>2020-06-03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A67BBF-F4A4-4ED1-8F63-63406505029C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5B2777-1757-48C7-B703-6C6FE53EE317}" type="datetimeFigureOut">
              <a:rPr lang="ko-KR" altLang="en-US"/>
              <a:pPr>
                <a:defRPr/>
              </a:pPr>
              <a:t>2020-06-03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733229-ACEC-4631-9DA1-378B9672EE51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5F7859-D467-45B3-88E4-3C06C9BAE7DC}" type="datetimeFigureOut">
              <a:rPr lang="ko-KR" altLang="en-US"/>
              <a:pPr>
                <a:defRPr/>
              </a:pPr>
              <a:t>2020-06-03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DD96DF-777C-4329-8CA4-FCFA0EB646C4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2AA954-6457-4A5A-AFCC-0BBD3767F40F}" type="datetimeFigureOut">
              <a:rPr lang="ko-KR" altLang="en-US"/>
              <a:pPr>
                <a:defRPr/>
              </a:pPr>
              <a:t>2020-06-03</a:t>
            </a:fld>
            <a:endParaRPr lang="ko-KR" altLang="en-US" dirty="0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36CA6C-4756-47D5-815F-E42D254B2251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23AFE8-DCB1-4B56-9E4D-A05B6FF208B1}" type="datetimeFigureOut">
              <a:rPr lang="ko-KR" altLang="en-US"/>
              <a:pPr>
                <a:defRPr/>
              </a:pPr>
              <a:t>2020-06-03</a:t>
            </a:fld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38D721-1905-4E09-A522-F3FF2D2469E1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1C6206-ECC9-4418-B856-B8D956D88161}" type="datetimeFigureOut">
              <a:rPr lang="ko-KR" altLang="en-US"/>
              <a:pPr>
                <a:defRPr/>
              </a:pPr>
              <a:t>2020-06-03</a:t>
            </a:fld>
            <a:endParaRPr lang="ko-KR" altLang="en-US" dirty="0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24DA5D-247A-499A-ACAC-D4BE44743ED3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3B3351-A485-4177-8FF0-644C463D7064}" type="datetimeFigureOut">
              <a:rPr lang="ko-KR" altLang="en-US"/>
              <a:pPr>
                <a:defRPr/>
              </a:pPr>
              <a:t>2020-06-03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99AA19-D99F-4D11-AEB3-E0DDC4AE8901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dirty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E0A52A-0AD3-4C6A-9D78-B9BEC46CD137}" type="datetimeFigureOut">
              <a:rPr lang="ko-KR" altLang="en-US"/>
              <a:pPr>
                <a:defRPr/>
              </a:pPr>
              <a:t>2020-06-03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9B1D9F-8106-4D28-B1FB-BF437FA13415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9D485C71-CB80-41D4-AA56-8547ACEB9894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6061" r:id="rId1"/>
    <p:sldLayoutId id="2147496062" r:id="rId2"/>
    <p:sldLayoutId id="2147496063" r:id="rId3"/>
    <p:sldLayoutId id="2147496064" r:id="rId4"/>
    <p:sldLayoutId id="2147496065" r:id="rId5"/>
    <p:sldLayoutId id="2147496066" r:id="rId6"/>
    <p:sldLayoutId id="2147496067" r:id="rId7"/>
    <p:sldLayoutId id="2147496068" r:id="rId8"/>
    <p:sldLayoutId id="2147496069" r:id="rId9"/>
    <p:sldLayoutId id="2147496070" r:id="rId10"/>
    <p:sldLayoutId id="2147496071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가우시안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9525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1619250" y="1844675"/>
            <a:ext cx="547211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 fontAlgn="ctr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 dirty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도 시 건 축 과</a:t>
            </a:r>
          </a:p>
        </p:txBody>
      </p:sp>
      <p:sp>
        <p:nvSpPr>
          <p:cNvPr id="4" name="직사각형 3"/>
          <p:cNvSpPr>
            <a:spLocks noChangeArrowheads="1"/>
          </p:cNvSpPr>
          <p:nvPr/>
        </p:nvSpPr>
        <p:spPr bwMode="auto">
          <a:xfrm>
            <a:off x="5652120" y="44624"/>
            <a:ext cx="3312368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14350" indent="-514350" latinLnBrk="0">
              <a:lnSpc>
                <a:spcPct val="150000"/>
              </a:lnSpc>
              <a:spcBef>
                <a:spcPts val="900"/>
              </a:spcBef>
              <a:defRPr/>
            </a:pP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주간업무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(6.8.~6.14.)</a:t>
            </a:r>
          </a:p>
        </p:txBody>
      </p:sp>
    </p:spTree>
    <p:extLst>
      <p:ext uri="{BB962C8B-B14F-4D97-AF65-F5344CB8AC3E}">
        <p14:creationId xmlns:p14="http://schemas.microsoft.com/office/powerpoint/2010/main" val="12563731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35496" y="3240360"/>
            <a:ext cx="8783638" cy="1844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533400" indent="-533400" eaLnBrk="1" hangingPunct="1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4-3.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소규모 지역개발사업 추진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150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lnSpc>
                <a:spcPct val="15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개춘리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안개주골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농로포장공사 외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3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건 집행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lvl="1" algn="dist">
              <a:lnSpc>
                <a:spcPct val="130000"/>
              </a:lnSpc>
              <a:buClr>
                <a:prstClr val="black"/>
              </a:buClr>
              <a:tabLst>
                <a:tab pos="4953000" algn="l"/>
              </a:tabLst>
              <a:defRPr/>
            </a:pP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" name="직사각형 3"/>
          <p:cNvSpPr>
            <a:spLocks noChangeArrowheads="1"/>
          </p:cNvSpPr>
          <p:nvPr/>
        </p:nvSpPr>
        <p:spPr bwMode="auto">
          <a:xfrm>
            <a:off x="35496" y="73889"/>
            <a:ext cx="8715375" cy="16989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14350" indent="-514350" latinLnBrk="0">
              <a:lnSpc>
                <a:spcPct val="150000"/>
              </a:lnSpc>
              <a:spcBef>
                <a:spcPts val="900"/>
              </a:spcBef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4-1.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개발행위허가 제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분과위원회 개최</a:t>
            </a:r>
            <a:endParaRPr lang="en-US" altLang="ko-KR" sz="2400" b="1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6. 9.(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14:00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상황실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도시건축과장 외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8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난곡리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태양광발전시설 부지조성 외 </a:t>
            </a:r>
            <a:r>
              <a:rPr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건</a:t>
            </a:r>
            <a:endParaRPr lang="en-US" altLang="ko-KR" sz="2400" b="1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35496" y="1844824"/>
            <a:ext cx="8893652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4-2.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매천리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보건소 옆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군계획도로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개설공사 추진</a:t>
            </a:r>
            <a:endParaRPr lang="en-US" altLang="ko-KR" sz="2400" b="1" kern="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153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백만원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도로개설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L=83m /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공사집행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5013176"/>
            <a:ext cx="8715375" cy="18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3600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4-4.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다목적 광장 및 쉼터 보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수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사업 추진</a:t>
            </a:r>
            <a:endParaRPr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48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백만원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kern="0" dirty="0" err="1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용산면</a:t>
            </a:r>
            <a:r>
              <a:rPr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법화리 다목적 광장 및 쉼터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A=700</a:t>
            </a:r>
            <a:r>
              <a:rPr lang="ko-KR" altLang="en-US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㎡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공사착공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인조잔디 교체 설치 및 펜스 설치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8270697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70908</TotalTime>
  <Words>99</Words>
  <Application>Microsoft Office PowerPoint</Application>
  <PresentationFormat>화면 슬라이드 쇼(4:3)</PresentationFormat>
  <Paragraphs>13</Paragraphs>
  <Slides>2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8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11" baseType="lpstr">
      <vt:lpstr>HY견고딕</vt:lpstr>
      <vt:lpstr>HY헤드라인M</vt:lpstr>
      <vt:lpstr>굴림</vt:lpstr>
      <vt:lpstr>맑은 고딕</vt:lpstr>
      <vt:lpstr>Arial</vt:lpstr>
      <vt:lpstr>Symbol</vt:lpstr>
      <vt:lpstr>Times New Roman</vt:lpstr>
      <vt:lpstr>Wingdings</vt:lpstr>
      <vt:lpstr>Office 테마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10990</cp:revision>
  <cp:lastPrinted>2020-06-03T01:38:04Z</cp:lastPrinted>
  <dcterms:modified xsi:type="dcterms:W3CDTF">2020-06-03T01:42:48Z</dcterms:modified>
</cp:coreProperties>
</file>