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2022-01-12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1.17.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1.23.)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9064" y="3645025"/>
            <a:ext cx="913827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신항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농로포장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배수로정비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9064" y="188640"/>
            <a:ext cx="9144000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양수발전소 진입도로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검토 및 입안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~ 1. 21.(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진입도로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검토 및 입안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9064" y="5157192"/>
            <a:ext cx="87153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쉼터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유지보수 사업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80" dirty="0" smtClean="0">
                <a:latin typeface="HY헤드라인M" pitchFamily="18" charset="-127"/>
                <a:ea typeface="HY헤드라인M" pitchFamily="18" charset="-127"/>
              </a:rPr>
              <a:t>대       상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80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보수대상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현지조사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9064" y="1772817"/>
            <a:ext cx="871537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spc="-3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재포장 및 보도정비공사 실시설계 용역 집행</a:t>
            </a:r>
            <a:endParaRPr lang="en-US" altLang="ko-KR" sz="240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도시지역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역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노후화된 도로 재포장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보도블럭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교체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80136</TotalTime>
  <Words>128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11605</cp:revision>
  <cp:lastPrinted>2022-01-12T04:46:14Z</cp:lastPrinted>
  <dcterms:modified xsi:type="dcterms:W3CDTF">2022-01-12T05:20:07Z</dcterms:modified>
</cp:coreProperties>
</file>