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0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l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0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5" tIns="45410" rIns="90845" bIns="45410" numCol="1" anchor="b" anchorCtr="0" compatLnSpc="1">
            <a:prstTxWarp prst="textNoShape">
              <a:avLst/>
            </a:prstTxWarp>
          </a:bodyPr>
          <a:lstStyle>
            <a:lvl1pPr algn="r" defTabSz="88100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21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21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40" y="9444039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5" tIns="45410" rIns="90845" bIns="45410" anchor="b"/>
          <a:lstStyle/>
          <a:p>
            <a:pPr algn="r" defTabSz="881009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09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36" tIns="45405" rIns="90836" bIns="45405"/>
          <a:lstStyle/>
          <a:p>
            <a:pPr eaLnBrk="1" hangingPunct="1"/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(5.30. ~ 6.05.)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188640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규수방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1556792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구촌리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남성리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실시설계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171-3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역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소요 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[L=220m]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3284984"/>
            <a:ext cx="878363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발주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모정마을 마을진입로 정비공사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발주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액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477" y="465313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필로티구조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건축물 화재안전 합동점검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5.30.(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영동소방서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허브시티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필로티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건축물 화재예방 및 안전점검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82355</TotalTime>
  <Words>136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11794</cp:revision>
  <cp:lastPrinted>2022-05-25T05:05:33Z</cp:lastPrinted>
  <dcterms:modified xsi:type="dcterms:W3CDTF">2022-06-08T07:59:27Z</dcterms:modified>
</cp:coreProperties>
</file>