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1" d="100"/>
          <a:sy n="91" d="100"/>
        </p:scale>
        <p:origin x="126" y="33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2021-07-14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(7.19. ~ 7.25.)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9776" y="-72008"/>
            <a:ext cx="9183776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SK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연수원 조성 업무협약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ker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군수님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 SK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㈜부사장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7. 22.(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협약내용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지역발전을 위한 상생프로그램  개발 등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9776" y="3116966"/>
            <a:ext cx="918377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교동리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마을창고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포장공사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160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9776" y="4509120"/>
            <a:ext cx="9183776" cy="218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자계리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풍경이 있는 농촌마을 만들기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용화면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자계리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639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90,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210)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치유의 방 및 농산물 판매장 건립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완료 현지 확인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9776" y="1724811"/>
            <a:ext cx="889365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 남성근린공원 진입로 확장공사 준공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547-2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규모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군계획도로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확장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L=127m /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243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76288</TotalTime>
  <Words>154</Words>
  <Application>Microsoft Office PowerPoint</Application>
  <PresentationFormat>화면 슬라이드 쇼(4:3)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11340</cp:revision>
  <cp:lastPrinted>2021-07-14T00:01:01Z</cp:lastPrinted>
  <dcterms:modified xsi:type="dcterms:W3CDTF">2021-07-14T00:09:13Z</dcterms:modified>
</cp:coreProperties>
</file>