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30F0A2"/>
    <a:srgbClr val="46DAD6"/>
    <a:srgbClr val="00B036"/>
    <a:srgbClr val="05AB0D"/>
    <a:srgbClr val="87EB2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54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2022-04-20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2022-04-20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2022-04-20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2022-04-20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2022-04-20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2022-04-20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2022-04-20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2022-04-20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2022-04-20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2022-04-20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2022-04-20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08104" y="-100896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4.25.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~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5.1.)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6512" y="3693030"/>
            <a:ext cx="912907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 algn="dist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주민생활편익사업 발주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주곡리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조현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가드레일 설치공사 등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120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6512" y="5229200"/>
            <a:ext cx="912907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 algn="dist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농촌마을회관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행복센터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조성사업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임산리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333-1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번지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마을회관 증축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200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실시설계용역 완료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6512" y="2156859"/>
            <a:ext cx="9257997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기골로급경사지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정밀안전진단 용역 계획수립 및 집행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계산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산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13-35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보강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규모 확정 및 사업비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산출</a:t>
            </a:r>
            <a:r>
              <a:rPr lang="en-US" altLang="ko-KR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(L=380m, H=25m)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36512" y="116632"/>
            <a:ext cx="8927655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지중화 사업 선정을 위한 국회의원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면담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200" dirty="0" smtClean="0">
                <a:latin typeface="HY헤드라인M" pitchFamily="18" charset="-127"/>
                <a:ea typeface="HY헤드라인M" pitchFamily="18" charset="-127"/>
              </a:rPr>
              <a:t>일    시</a:t>
            </a:r>
            <a:r>
              <a:rPr lang="ko-KR" altLang="en-US" sz="2400" b="1" kern="0" spc="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10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spc="100" dirty="0" smtClean="0">
                <a:latin typeface="HY헤드라인M" pitchFamily="18" charset="-127"/>
                <a:ea typeface="HY헤드라인M" pitchFamily="18" charset="-127"/>
              </a:rPr>
              <a:t>4. 27.(</a:t>
            </a:r>
            <a:r>
              <a:rPr lang="ko-KR" altLang="en-US" sz="2400" b="1" kern="0" spc="10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spc="100" dirty="0" smtClean="0">
                <a:latin typeface="HY헤드라인M" pitchFamily="18" charset="-127"/>
                <a:ea typeface="HY헤드라인M" pitchFamily="18" charset="-127"/>
              </a:rPr>
              <a:t>) 14:00</a:t>
            </a:r>
            <a:endParaRPr lang="en-US" altLang="ko-KR" sz="2400" b="1" kern="0" spc="1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200" dirty="0" smtClean="0">
                <a:latin typeface="HY헤드라인M" pitchFamily="18" charset="-127"/>
                <a:ea typeface="HY헤드라인M" pitchFamily="18" charset="-127"/>
              </a:rPr>
              <a:t>장    </a:t>
            </a:r>
            <a:r>
              <a:rPr lang="ko-KR" altLang="en-US" sz="2400" b="1" kern="0" spc="200" dirty="0" smtClean="0">
                <a:latin typeface="HY헤드라인M" pitchFamily="18" charset="-127"/>
                <a:ea typeface="HY헤드라인M" pitchFamily="18" charset="-127"/>
              </a:rPr>
              <a:t>소</a:t>
            </a:r>
            <a:r>
              <a:rPr lang="ko-KR" altLang="en-US" sz="2400" b="1" kern="0" spc="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10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100" dirty="0" smtClean="0">
                <a:latin typeface="HY헤드라인M" pitchFamily="18" charset="-127"/>
                <a:ea typeface="HY헤드라인M" pitchFamily="18" charset="-127"/>
              </a:rPr>
              <a:t>국회 의원회관 의원</a:t>
            </a:r>
            <a:r>
              <a:rPr lang="en-US" altLang="ko-KR" sz="2400" b="1" kern="0" spc="10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100" dirty="0" err="1" smtClean="0">
                <a:latin typeface="HY헤드라인M" pitchFamily="18" charset="-127"/>
                <a:ea typeface="HY헤드라인M" pitchFamily="18" charset="-127"/>
              </a:rPr>
              <a:t>박덕흠</a:t>
            </a:r>
            <a:r>
              <a:rPr lang="en-US" altLang="ko-KR" sz="2400" b="1" kern="0" spc="10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spc="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100" dirty="0" smtClean="0">
                <a:latin typeface="HY헤드라인M" pitchFamily="18" charset="-127"/>
                <a:ea typeface="HY헤드라인M" pitchFamily="18" charset="-127"/>
              </a:rPr>
              <a:t>사무실</a:t>
            </a:r>
            <a:endParaRPr lang="en-US" altLang="ko-KR" sz="2400" b="1" kern="0" spc="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00" dirty="0" smtClean="0">
                <a:latin typeface="HY헤드라인M" pitchFamily="18" charset="-127"/>
                <a:ea typeface="HY헤드라인M" pitchFamily="18" charset="-127"/>
              </a:rPr>
              <a:t>참 석 자 </a:t>
            </a:r>
            <a:r>
              <a:rPr lang="en-US" altLang="ko-KR" sz="2400" b="1" kern="0" spc="10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100" dirty="0" smtClean="0">
                <a:latin typeface="HY헤드라인M" pitchFamily="18" charset="-127"/>
                <a:ea typeface="HY헤드라인M" pitchFamily="18" charset="-127"/>
              </a:rPr>
              <a:t>도시건축과장 외</a:t>
            </a:r>
            <a:r>
              <a:rPr lang="en-US" altLang="ko-KR" sz="2400" b="1" kern="0" spc="1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10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spc="10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spc="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00" dirty="0" err="1" smtClean="0">
                <a:latin typeface="HY헤드라인M" pitchFamily="18" charset="-127"/>
                <a:ea typeface="HY헤드라인M" pitchFamily="18" charset="-127"/>
              </a:rPr>
              <a:t>면담내용</a:t>
            </a:r>
            <a:r>
              <a:rPr lang="ko-KR" altLang="en-US" sz="2400" b="1" kern="0" spc="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100" dirty="0" smtClean="0">
                <a:latin typeface="HY헤드라인M" pitchFamily="18" charset="-127"/>
                <a:ea typeface="HY헤드라인M" pitchFamily="18" charset="-127"/>
              </a:rPr>
              <a:t>: 23</a:t>
            </a:r>
            <a:r>
              <a:rPr lang="ko-KR" altLang="en-US" sz="2400" b="1" kern="0" spc="100" dirty="0" smtClean="0">
                <a:latin typeface="HY헤드라인M" pitchFamily="18" charset="-127"/>
                <a:ea typeface="HY헤드라인M" pitchFamily="18" charset="-127"/>
              </a:rPr>
              <a:t>년 전선지중화사업 선정을 위한 </a:t>
            </a:r>
            <a:r>
              <a:rPr lang="ko-KR" altLang="en-US" sz="2400" b="1" kern="0" spc="100" dirty="0" err="1" smtClean="0">
                <a:latin typeface="HY헤드라인M" pitchFamily="18" charset="-127"/>
                <a:ea typeface="HY헤드라인M" pitchFamily="18" charset="-127"/>
              </a:rPr>
              <a:t>의원면담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81725</TotalTime>
  <Words>151</Words>
  <Application>Microsoft Office PowerPoint</Application>
  <PresentationFormat>화면 슬라이드 쇼(4:3)</PresentationFormat>
  <Paragraphs>21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11750</cp:revision>
  <cp:lastPrinted>2022-03-23T01:04:43Z</cp:lastPrinted>
  <dcterms:modified xsi:type="dcterms:W3CDTF">2022-04-20T00:47:03Z</dcterms:modified>
</cp:coreProperties>
</file>