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2022-04-20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4.25.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5.1.)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3693030"/>
            <a:ext cx="91290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가드레일 설치공사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5229200"/>
            <a:ext cx="91290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333-1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마을회관 증축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 완료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2156859"/>
            <a:ext cx="925799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기골로급경사지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정밀안전진단 용역 계획수립 및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13-35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보강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규모 확정 및 사업비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산출</a:t>
            </a:r>
            <a:r>
              <a:rPr lang="en-US" altLang="ko-KR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(L=380m, H=25m)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12" y="116632"/>
            <a:ext cx="892765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지중화 사업 선정을 위한 국회의원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면담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200" dirty="0" smtClean="0">
                <a:latin typeface="HY헤드라인M" pitchFamily="18" charset="-127"/>
                <a:ea typeface="HY헤드라인M" pitchFamily="18" charset="-127"/>
              </a:rPr>
              <a:t>일    시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4. 27.(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2400" b="1" kern="0" spc="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200" dirty="0" smtClean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kern="0" spc="200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국회 의원회관 의원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100" dirty="0" err="1" smtClean="0">
                <a:latin typeface="HY헤드라인M" pitchFamily="18" charset="-127"/>
                <a:ea typeface="HY헤드라인M" pitchFamily="18" charset="-127"/>
              </a:rPr>
              <a:t>박덕흠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사무실</a:t>
            </a:r>
            <a:endParaRPr lang="en-US" altLang="ko-KR" sz="2400" b="1" kern="0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도시건축과장 외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err="1" smtClean="0">
                <a:latin typeface="HY헤드라인M" pitchFamily="18" charset="-127"/>
                <a:ea typeface="HY헤드라인M" pitchFamily="18" charset="-127"/>
              </a:rPr>
              <a:t>면담내용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: 23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년 전선지중화사업 선정을 위한 </a:t>
            </a:r>
            <a:r>
              <a:rPr lang="ko-KR" altLang="en-US" sz="2400" b="1" kern="0" spc="100" dirty="0" err="1" smtClean="0">
                <a:latin typeface="HY헤드라인M" pitchFamily="18" charset="-127"/>
                <a:ea typeface="HY헤드라인M" pitchFamily="18" charset="-127"/>
              </a:rPr>
              <a:t>의원면담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81725</TotalTime>
  <Words>151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11750</cp:revision>
  <cp:lastPrinted>2022-03-23T01:04:43Z</cp:lastPrinted>
  <dcterms:modified xsi:type="dcterms:W3CDTF">2022-04-20T00:47:03Z</dcterms:modified>
</cp:coreProperties>
</file>