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(9.6. ~ 9.12.)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188640"/>
            <a:ext cx="91837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9. 6. ~ 9. 8.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-19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확산에 따른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안  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개발행위 허가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동식물관련시설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우사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신축부지 조성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상용리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000" b="1" kern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64" y="1964837"/>
            <a:ext cx="91837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사전협의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역 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영동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군기본계획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수립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용역기간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19. 5. 17. ~ 22. 4. 30.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검토내용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미래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인구산정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근거 및 실과 건의 사항 사전 검토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3741034"/>
            <a:ext cx="88936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자전거도로 유지보수공사 추진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485-5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보도포장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L=194.4m, B=1.8m) / 90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5157192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내동리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제방농로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77569</TotalTime>
  <Words>161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11425</cp:revision>
  <cp:lastPrinted>2021-08-31T02:37:55Z</cp:lastPrinted>
  <dcterms:modified xsi:type="dcterms:W3CDTF">2021-08-31T04:01:02Z</dcterms:modified>
</cp:coreProperties>
</file>