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96" d="100"/>
          <a:sy n="96" d="100"/>
        </p:scale>
        <p:origin x="612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2022-02-09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2.14.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2.20.)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5477" y="3741035"/>
            <a:ext cx="905918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구촌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마을쉼터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470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5477" y="188640"/>
            <a:ext cx="9064859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소분과간담회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코로나 확산에 따른 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주요사업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설명 및 공유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군정 홍보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5085184"/>
            <a:ext cx="91290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실시설계용역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333-1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마을회관 증축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기본조사 및 자료수집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기본계획 도면 작성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1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5477" y="1604798"/>
            <a:ext cx="925799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교통안전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태양광 표지판 설치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태양광표지판 설치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 (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80284</TotalTime>
  <Words>156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11635</cp:revision>
  <cp:lastPrinted>2022-02-09T02:25:18Z</cp:lastPrinted>
  <dcterms:modified xsi:type="dcterms:W3CDTF">2022-02-09T02:29:56Z</dcterms:modified>
</cp:coreProperties>
</file>