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30F0A2"/>
    <a:srgbClr val="46DAD6"/>
    <a:srgbClr val="00B036"/>
    <a:srgbClr val="05AB0D"/>
    <a:srgbClr val="87EB2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49" autoAdjust="0"/>
    <p:restoredTop sz="89516" autoAdjust="0"/>
  </p:normalViewPr>
  <p:slideViewPr>
    <p:cSldViewPr>
      <p:cViewPr varScale="1">
        <p:scale>
          <a:sx n="96" d="100"/>
          <a:sy n="96" d="100"/>
        </p:scale>
        <p:origin x="612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2022-03-23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2022-03-23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2022-03-23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2022-03-23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2022-03-23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2022-03-23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2022-03-23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2022-03-23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2022-03-23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2022-03-23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2022-03-23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solidFill>
                  <a:srgbClr val="002060"/>
                </a:solidFill>
              </a:rPr>
              <a:t>주간업무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3.28.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~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4.3.)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496" y="271195"/>
            <a:ext cx="9257997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지봉리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2-406)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개설공사 설계변경</a:t>
            </a:r>
            <a:endParaRPr lang="en-US" altLang="ko-KR" sz="2400" b="1" kern="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지봉리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668-2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(L=190.6m, B=8m)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750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하천교량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구조물 및 연약지반 변경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96" y="1947866"/>
            <a:ext cx="9257997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경부선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노후옹벽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경관조성사업 계약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조달청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들락식당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영동정미소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600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경관조성사업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(L=220m, H=6m)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496" y="3624537"/>
            <a:ext cx="8783638" cy="1234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주민생활편익사업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준공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송호리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가드레일 및 포장공사 등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준공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68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5496" y="4951715"/>
            <a:ext cx="9129076" cy="15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 algn="dist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해빙기 건설공사 안전점검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3. 28.(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10:00 ~ 14:00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국토안전관리원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일라이트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cc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호텔신축공사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건설현장 사망사고 예방 및 안전점검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81637</TotalTime>
  <Words>153</Words>
  <Application>Microsoft Office PowerPoint</Application>
  <PresentationFormat>화면 슬라이드 쇼(4:3)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11719</cp:revision>
  <cp:lastPrinted>2022-03-23T01:04:43Z</cp:lastPrinted>
  <dcterms:modified xsi:type="dcterms:W3CDTF">2022-03-23T01:04:48Z</dcterms:modified>
</cp:coreProperties>
</file>