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69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516" autoAdjust="0"/>
  </p:normalViewPr>
  <p:slideViewPr>
    <p:cSldViewPr>
      <p:cViewPr varScale="1">
        <p:scale>
          <a:sx n="103" d="100"/>
          <a:sy n="103" d="100"/>
        </p:scale>
        <p:origin x="2142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7223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2021-03-18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2021-03-18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2021-03-18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2021-03-18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2021-03-18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2021-03-18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2021-03-18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2021-03-18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2021-03-18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2021-03-18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2021-03-18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80112" y="-100896"/>
            <a:ext cx="3563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>
                <a:solidFill>
                  <a:srgbClr val="002060"/>
                </a:solidFill>
              </a:rPr>
              <a:t>주간업무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(3.22. ~ 3.28.)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6834" y="2924944"/>
            <a:ext cx="8478589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동정리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회전교차로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봄꽃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식재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3. 22.(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 3. 26.(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동정리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75-2 /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팬지꽃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9,720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주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식재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6834" y="44624"/>
            <a:ext cx="9107166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군관리계획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사업책임기술자 평가 위원회 개최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용 역 명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2030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년 영동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군관리계획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재정비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수립용역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    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시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3. 24.(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15:00(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예정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참 석 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도시건축과장 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평가내용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참여업체 기술능력 및 업무관리 능력 평가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797152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공동주택지원심사위원회 개최</a:t>
            </a:r>
            <a:endParaRPr lang="en-US" altLang="ko-KR" sz="2400" b="1" kern="0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    시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3. 22.(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서면심의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관리비용 대상지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(6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지원금액 확정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(123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 algn="dist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22324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72567</TotalTime>
  <Words>126</Words>
  <Application>Microsoft Office PowerPoint</Application>
  <PresentationFormat>화면 슬라이드 쇼(4:3)</PresentationFormat>
  <Paragraphs>17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11156</cp:revision>
  <cp:lastPrinted>2021-03-17T00:26:02Z</cp:lastPrinted>
  <dcterms:modified xsi:type="dcterms:W3CDTF">2021-03-17T23:57:51Z</dcterms:modified>
</cp:coreProperties>
</file>