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755" r:id="rId1"/>
  </p:sldMasterIdLst>
  <p:notesMasterIdLst>
    <p:notesMasterId r:id="rId5"/>
  </p:notesMasterIdLst>
  <p:handoutMasterIdLst>
    <p:handoutMasterId r:id="rId6"/>
  </p:handoutMasterIdLst>
  <p:sldIdLst>
    <p:sldId id="5810" r:id="rId2"/>
    <p:sldId id="5812" r:id="rId3"/>
    <p:sldId id="5813" r:id="rId4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87EB23"/>
    <a:srgbClr val="FFFF00"/>
    <a:srgbClr val="3399FF"/>
    <a:srgbClr val="05AB0D"/>
    <a:srgbClr val="00B03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6182" autoAdjust="0"/>
  </p:normalViewPr>
  <p:slideViewPr>
    <p:cSldViewPr>
      <p:cViewPr varScale="1">
        <p:scale>
          <a:sx n="103" d="100"/>
          <a:sy n="103" d="100"/>
        </p:scale>
        <p:origin x="324" y="150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4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653F8ED3-4514-4334-A666-5EC904104E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0950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7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4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A7F270E-907E-44A7-853D-F19385F240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4587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B843-5E4A-4D82-AB6E-10A1434FECF6}" type="datetimeFigureOut">
              <a:rPr lang="ko-KR" altLang="en-US"/>
              <a:pPr>
                <a:defRPr/>
              </a:pPr>
              <a:t>2021-11-24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135C-BD01-483C-A5F0-F6CAE5D51A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2EEF-12C4-4310-8CEC-DC94E6A4BFA4}" type="datetimeFigureOut">
              <a:rPr lang="ko-KR" altLang="en-US"/>
              <a:pPr>
                <a:defRPr/>
              </a:pPr>
              <a:t>2021-11-24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8121-1D36-43ED-A80A-C27181C29F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AA77-B50A-4D32-A4DE-DA3D5A3B880F}" type="datetimeFigureOut">
              <a:rPr lang="ko-KR" altLang="en-US"/>
              <a:pPr>
                <a:defRPr/>
              </a:pPr>
              <a:t>2021-11-24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7C4A-0D6D-4853-BED7-436DE56066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A67D-F123-42BB-8E9D-3897D33A315D}" type="datetimeFigureOut">
              <a:rPr lang="ko-KR" altLang="en-US"/>
              <a:pPr>
                <a:defRPr/>
              </a:pPr>
              <a:t>2021-11-24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28DE-5AD3-4CE8-A7C6-A43AFCB413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175C-C847-4153-BB73-5DF454C4C440}" type="datetimeFigureOut">
              <a:rPr lang="ko-KR" altLang="en-US"/>
              <a:pPr>
                <a:defRPr/>
              </a:pPr>
              <a:t>2021-11-24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D52F-A266-43A8-84EF-CDFB958FCD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BFE2-5B68-456D-977B-5EC5B5EE2F5A}" type="datetimeFigureOut">
              <a:rPr lang="ko-KR" altLang="en-US"/>
              <a:pPr>
                <a:defRPr/>
              </a:pPr>
              <a:t>2021-11-24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7C88-7A2F-4D27-9B46-7D1577E45F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B80F-1BFE-4F5D-8F67-2302ADC2F884}" type="datetimeFigureOut">
              <a:rPr lang="ko-KR" altLang="en-US"/>
              <a:pPr>
                <a:defRPr/>
              </a:pPr>
              <a:t>2021-11-24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6716-FCCC-475E-A9D3-3541F11B98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0983-9D3B-4555-8155-832374235293}" type="datetimeFigureOut">
              <a:rPr lang="ko-KR" altLang="en-US"/>
              <a:pPr>
                <a:defRPr/>
              </a:pPr>
              <a:t>2021-11-24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ACF3-8A0F-435E-99FC-09719B7637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6DF0-9385-4DEC-8A44-54C120229F3B}" type="datetimeFigureOut">
              <a:rPr lang="ko-KR" altLang="en-US"/>
              <a:pPr>
                <a:defRPr/>
              </a:pPr>
              <a:t>2021-11-24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A932-127F-4E19-8174-7741A1D2CE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3E95-2764-4A13-A395-817996198235}" type="datetimeFigureOut">
              <a:rPr lang="ko-KR" altLang="en-US"/>
              <a:pPr>
                <a:defRPr/>
              </a:pPr>
              <a:t>2021-11-24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EC25-D53E-4515-ADB5-DE60E27382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0550-059E-4B60-AF9F-8609633D542F}" type="datetimeFigureOut">
              <a:rPr lang="ko-KR" altLang="en-US"/>
              <a:pPr>
                <a:defRPr/>
              </a:pPr>
              <a:t>2021-11-24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A62C-4E33-426F-90FC-7C4271EFB5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fld id="{C0C2D467-92A6-4F0E-A311-BC94217BCF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8461" r:id="rId1"/>
    <p:sldLayoutId id="2147588462" r:id="rId2"/>
    <p:sldLayoutId id="2147588463" r:id="rId3"/>
    <p:sldLayoutId id="2147588464" r:id="rId4"/>
    <p:sldLayoutId id="2147588465" r:id="rId5"/>
    <p:sldLayoutId id="2147588466" r:id="rId6"/>
    <p:sldLayoutId id="2147588467" r:id="rId7"/>
    <p:sldLayoutId id="2147588468" r:id="rId8"/>
    <p:sldLayoutId id="2147588469" r:id="rId9"/>
    <p:sldLayoutId id="2147588470" r:id="rId10"/>
    <p:sldLayoutId id="21475884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6" cy="6857997"/>
          </a:xfrm>
          <a:prstGeom prst="rect">
            <a:avLst/>
          </a:prstGeom>
        </p:spPr>
      </p:pic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42975"/>
              </p:ext>
            </p:extLst>
          </p:nvPr>
        </p:nvGraphicFramePr>
        <p:xfrm>
          <a:off x="0" y="-4969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도시건축과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1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0" y="-35897"/>
            <a:ext cx="9036496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5-1.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전선지중화사업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317751"/>
              </p:ext>
            </p:extLst>
          </p:nvPr>
        </p:nvGraphicFramePr>
        <p:xfrm>
          <a:off x="216024" y="756191"/>
          <a:ext cx="8748465" cy="1934014"/>
        </p:xfrm>
        <a:graphic>
          <a:graphicData uri="http://schemas.openxmlformats.org/drawingml/2006/table">
            <a:tbl>
              <a:tblPr firstRow="1" bandRow="1"/>
              <a:tblGrid>
                <a:gridCol w="2555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569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9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특화거리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전선지중화사업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엘림전기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태일상가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L=0.6km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전주 해체 및 가로등 설치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21. 11. ~ 21. 12.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4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피난민거리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전선지중화사업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정준내과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산림조합주차장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중부상회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자성식당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L=0.7km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맨홀설치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및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도로굴착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11. 15. ~ 12. 30.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3779"/>
                  </a:ext>
                </a:extLst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9776" y="4941167"/>
            <a:ext cx="9183776" cy="170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 eaLnBrk="1" hangingPunct="1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소규모 지역개발사업 추진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발   주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임계리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마을안길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재포장공사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등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25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 준공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595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36512" y="2852936"/>
            <a:ext cx="91837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 eaLnBrk="1" hangingPunct="1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5-2.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2030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군관리계획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재정비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용역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재해취약분석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사업내용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도시 기후변화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재해유형별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대책 및 등급조정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사업기간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21. 11. ~ 22. 09.</a:t>
            </a:r>
          </a:p>
        </p:txBody>
      </p:sp>
    </p:spTree>
    <p:extLst>
      <p:ext uri="{BB962C8B-B14F-4D97-AF65-F5344CB8AC3E}">
        <p14:creationId xmlns:p14="http://schemas.microsoft.com/office/powerpoint/2010/main" val="25755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-1172" y="44624"/>
            <a:ext cx="86409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 eaLnBrk="1" hangingPunct="1"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5-4. </a:t>
            </a:r>
            <a:r>
              <a:rPr lang="ko-KR" altLang="en-US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농촌마을회관 조성사업</a:t>
            </a:r>
            <a:endParaRPr lang="en-US" altLang="ko-KR" sz="24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사업기간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21. 5. ~ 12.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 업 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200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설계리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마을회관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사업내용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사업완료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및 보조금 지급 정산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-36512" y="2204864"/>
            <a:ext cx="9143999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5-5.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군계획도로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개설사업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012490"/>
              </p:ext>
            </p:extLst>
          </p:nvPr>
        </p:nvGraphicFramePr>
        <p:xfrm>
          <a:off x="281185" y="2996952"/>
          <a:ext cx="8286751" cy="3793331"/>
        </p:xfrm>
        <a:graphic>
          <a:graphicData uri="http://schemas.openxmlformats.org/drawingml/2006/table">
            <a:tbl>
              <a:tblPr firstRow="1" bandRow="1"/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79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26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8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(9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4" marR="92074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L=2,371m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3,971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영동병원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귀골간도로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L=450m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재착공</a:t>
                      </a: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2-326)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L=220m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부용리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고령자복지주택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L=461m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일시정지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2-315)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L=300m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1-302)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공사집행</a:t>
                      </a: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2201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부대 진입도로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L=370m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차분준공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지봉리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2-406)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L=190m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121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재착공</a:t>
                      </a: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4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매천리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2-64)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(2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L=230m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공사집행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208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162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79147</TotalTime>
  <Words>236</Words>
  <Application>Microsoft Office PowerPoint</Application>
  <PresentationFormat>화면 슬라이드 쇼(4:3)</PresentationFormat>
  <Paragraphs>70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3" baseType="lpstr">
      <vt:lpstr>HY견고딕</vt:lpstr>
      <vt:lpstr>HY헤드라인M</vt:lpstr>
      <vt:lpstr>Monotype Sorts</vt:lpstr>
      <vt:lpstr>굴림</vt:lpstr>
      <vt:lpstr>맑은 고딕</vt:lpstr>
      <vt:lpstr>Arial</vt:lpstr>
      <vt:lpstr>Symbol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12461</cp:revision>
  <cp:lastPrinted>2021-11-24T04:34:21Z</cp:lastPrinted>
  <dcterms:modified xsi:type="dcterms:W3CDTF">2021-11-24T04:34:22Z</dcterms:modified>
</cp:coreProperties>
</file>